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24"/>
  </p:notesMasterIdLst>
  <p:sldIdLst>
    <p:sldId id="256" r:id="rId6"/>
    <p:sldId id="270" r:id="rId7"/>
    <p:sldId id="275" r:id="rId8"/>
    <p:sldId id="287" r:id="rId9"/>
    <p:sldId id="290" r:id="rId10"/>
    <p:sldId id="280" r:id="rId11"/>
    <p:sldId id="284" r:id="rId12"/>
    <p:sldId id="288" r:id="rId13"/>
    <p:sldId id="294" r:id="rId14"/>
    <p:sldId id="286" r:id="rId15"/>
    <p:sldId id="296" r:id="rId16"/>
    <p:sldId id="292" r:id="rId17"/>
    <p:sldId id="295" r:id="rId18"/>
    <p:sldId id="278" r:id="rId19"/>
    <p:sldId id="285" r:id="rId20"/>
    <p:sldId id="289" r:id="rId21"/>
    <p:sldId id="259" r:id="rId22"/>
    <p:sldId id="293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E"/>
    <a:srgbClr val="EDBE32"/>
    <a:srgbClr val="BBB9B6"/>
    <a:srgbClr val="26A5D4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F56AF-B9C7-4B00-81F8-CEC460205D33}" v="51" dt="2022-12-05T18:50:43.667"/>
    <p1510:client id="{31D8EFD1-8FF5-C548-ABCF-BAC6039C856E}" v="1" dt="2022-12-05T19:54:26.441"/>
    <p1510:client id="{FABCD751-31EA-4C47-865C-9A76155FC6E4}" v="735" dt="2022-12-06T18:44:14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ylar Matthew Gilmore" userId="c8ff8e7b-630d-401e-9d6d-65c83cdb2d03" providerId="ADAL" clId="{FABCD751-31EA-4C47-865C-9A76155FC6E4}"/>
    <pc:docChg chg="undo custSel addSld delSld modSld sldOrd">
      <pc:chgData name="Skylar Matthew Gilmore" userId="c8ff8e7b-630d-401e-9d6d-65c83cdb2d03" providerId="ADAL" clId="{FABCD751-31EA-4C47-865C-9A76155FC6E4}" dt="2022-12-06T18:44:14.976" v="740" actId="20577"/>
      <pc:docMkLst>
        <pc:docMk/>
      </pc:docMkLst>
      <pc:sldChg chg="addSp delSp modSp mod modNotesTx">
        <pc:chgData name="Skylar Matthew Gilmore" userId="c8ff8e7b-630d-401e-9d6d-65c83cdb2d03" providerId="ADAL" clId="{FABCD751-31EA-4C47-865C-9A76155FC6E4}" dt="2022-12-06T18:29:21.550" v="307" actId="20577"/>
        <pc:sldMkLst>
          <pc:docMk/>
          <pc:sldMk cId="109857222" sldId="256"/>
        </pc:sldMkLst>
        <pc:spChg chg="add del mod">
          <ac:chgData name="Skylar Matthew Gilmore" userId="c8ff8e7b-630d-401e-9d6d-65c83cdb2d03" providerId="ADAL" clId="{FABCD751-31EA-4C47-865C-9A76155FC6E4}" dt="2022-12-06T18:24:02.436" v="199" actId="478"/>
          <ac:spMkLst>
            <pc:docMk/>
            <pc:sldMk cId="109857222" sldId="256"/>
            <ac:spMk id="4" creationId="{2664F3CB-38BA-3794-F61A-B60D026DE81E}"/>
          </ac:spMkLst>
        </pc:spChg>
      </pc:sldChg>
      <pc:sldChg chg="modSp mod">
        <pc:chgData name="Skylar Matthew Gilmore" userId="c8ff8e7b-630d-401e-9d6d-65c83cdb2d03" providerId="ADAL" clId="{FABCD751-31EA-4C47-865C-9A76155FC6E4}" dt="2022-12-06T18:40:59.101" v="535" actId="1076"/>
        <pc:sldMkLst>
          <pc:docMk/>
          <pc:sldMk cId="271048396" sldId="259"/>
        </pc:sldMkLst>
        <pc:spChg chg="mod">
          <ac:chgData name="Skylar Matthew Gilmore" userId="c8ff8e7b-630d-401e-9d6d-65c83cdb2d03" providerId="ADAL" clId="{FABCD751-31EA-4C47-865C-9A76155FC6E4}" dt="2022-12-06T18:40:59.101" v="535" actId="1076"/>
          <ac:spMkLst>
            <pc:docMk/>
            <pc:sldMk cId="271048396" sldId="259"/>
            <ac:spMk id="11" creationId="{397B7031-0A31-0EC4-3381-AE8A2CCA9667}"/>
          </ac:spMkLst>
        </pc:spChg>
        <pc:graphicFrameChg chg="mod">
          <ac:chgData name="Skylar Matthew Gilmore" userId="c8ff8e7b-630d-401e-9d6d-65c83cdb2d03" providerId="ADAL" clId="{FABCD751-31EA-4C47-865C-9A76155FC6E4}" dt="2022-12-06T18:40:55.055" v="534" actId="1076"/>
          <ac:graphicFrameMkLst>
            <pc:docMk/>
            <pc:sldMk cId="271048396" sldId="259"/>
            <ac:graphicFrameMk id="18" creationId="{CCDE9A9A-439C-4B03-8EF9-A5B70C5C3B4A}"/>
          </ac:graphicFrameMkLst>
        </pc:graphicFrameChg>
      </pc:sldChg>
      <pc:sldChg chg="addSp modSp mod">
        <pc:chgData name="Skylar Matthew Gilmore" userId="c8ff8e7b-630d-401e-9d6d-65c83cdb2d03" providerId="ADAL" clId="{FABCD751-31EA-4C47-865C-9A76155FC6E4}" dt="2022-12-06T18:39:19.844" v="521" actId="1076"/>
        <pc:sldMkLst>
          <pc:docMk/>
          <pc:sldMk cId="3497099972" sldId="270"/>
        </pc:sldMkLst>
        <pc:spChg chg="add mod">
          <ac:chgData name="Skylar Matthew Gilmore" userId="c8ff8e7b-630d-401e-9d6d-65c83cdb2d03" providerId="ADAL" clId="{FABCD751-31EA-4C47-865C-9A76155FC6E4}" dt="2022-12-06T18:39:19.844" v="521" actId="1076"/>
          <ac:spMkLst>
            <pc:docMk/>
            <pc:sldMk cId="3497099972" sldId="270"/>
            <ac:spMk id="11" creationId="{23E82F57-EBF0-1A74-A943-D35A1CA6EDB6}"/>
          </ac:spMkLst>
        </pc:spChg>
      </pc:sldChg>
      <pc:sldChg chg="addSp delSp modSp mod modNotesTx">
        <pc:chgData name="Skylar Matthew Gilmore" userId="c8ff8e7b-630d-401e-9d6d-65c83cdb2d03" providerId="ADAL" clId="{FABCD751-31EA-4C47-865C-9A76155FC6E4}" dt="2022-12-06T18:39:14.668" v="519" actId="1076"/>
        <pc:sldMkLst>
          <pc:docMk/>
          <pc:sldMk cId="2736538855" sldId="275"/>
        </pc:sldMkLst>
        <pc:spChg chg="mod">
          <ac:chgData name="Skylar Matthew Gilmore" userId="c8ff8e7b-630d-401e-9d6d-65c83cdb2d03" providerId="ADAL" clId="{FABCD751-31EA-4C47-865C-9A76155FC6E4}" dt="2022-12-06T18:31:12.901" v="341" actId="20577"/>
          <ac:spMkLst>
            <pc:docMk/>
            <pc:sldMk cId="2736538855" sldId="275"/>
            <ac:spMk id="3" creationId="{820CA202-FD5E-4455-AE0F-3F6547AB4301}"/>
          </ac:spMkLst>
        </pc:spChg>
        <pc:spChg chg="add mod">
          <ac:chgData name="Skylar Matthew Gilmore" userId="c8ff8e7b-630d-401e-9d6d-65c83cdb2d03" providerId="ADAL" clId="{FABCD751-31EA-4C47-865C-9A76155FC6E4}" dt="2022-12-06T18:39:14.668" v="519" actId="1076"/>
          <ac:spMkLst>
            <pc:docMk/>
            <pc:sldMk cId="2736538855" sldId="275"/>
            <ac:spMk id="4" creationId="{45BB80E3-C3DD-5F47-8D26-4B8561012FC8}"/>
          </ac:spMkLst>
        </pc:spChg>
        <pc:spChg chg="del">
          <ac:chgData name="Skylar Matthew Gilmore" userId="c8ff8e7b-630d-401e-9d6d-65c83cdb2d03" providerId="ADAL" clId="{FABCD751-31EA-4C47-865C-9A76155FC6E4}" dt="2022-12-06T18:30:55.207" v="316" actId="478"/>
          <ac:spMkLst>
            <pc:docMk/>
            <pc:sldMk cId="2736538855" sldId="275"/>
            <ac:spMk id="8" creationId="{5D88D0DA-53F7-477A-B620-10D17EE606B5}"/>
          </ac:spMkLst>
        </pc:spChg>
        <pc:spChg chg="add mod">
          <ac:chgData name="Skylar Matthew Gilmore" userId="c8ff8e7b-630d-401e-9d6d-65c83cdb2d03" providerId="ADAL" clId="{FABCD751-31EA-4C47-865C-9A76155FC6E4}" dt="2022-12-06T18:31:38.106" v="365" actId="20577"/>
          <ac:spMkLst>
            <pc:docMk/>
            <pc:sldMk cId="2736538855" sldId="275"/>
            <ac:spMk id="10" creationId="{6B2A94A2-7E93-CBD0-D396-6FADCFCDB5AB}"/>
          </ac:spMkLst>
        </pc:spChg>
        <pc:spChg chg="add mod">
          <ac:chgData name="Skylar Matthew Gilmore" userId="c8ff8e7b-630d-401e-9d6d-65c83cdb2d03" providerId="ADAL" clId="{FABCD751-31EA-4C47-865C-9A76155FC6E4}" dt="2022-12-06T18:31:53.680" v="384" actId="20577"/>
          <ac:spMkLst>
            <pc:docMk/>
            <pc:sldMk cId="2736538855" sldId="275"/>
            <ac:spMk id="11" creationId="{FD571F0C-8D04-51DF-91EB-D7738488CB6A}"/>
          </ac:spMkLst>
        </pc:spChg>
        <pc:picChg chg="add mod">
          <ac:chgData name="Skylar Matthew Gilmore" userId="c8ff8e7b-630d-401e-9d6d-65c83cdb2d03" providerId="ADAL" clId="{FABCD751-31EA-4C47-865C-9A76155FC6E4}" dt="2022-12-06T18:30:34.753" v="314" actId="1076"/>
          <ac:picMkLst>
            <pc:docMk/>
            <pc:sldMk cId="2736538855" sldId="275"/>
            <ac:picMk id="9" creationId="{60D1F50A-1B8A-1CB5-B213-073409C8C917}"/>
          </ac:picMkLst>
        </pc:picChg>
        <pc:picChg chg="mod">
          <ac:chgData name="Skylar Matthew Gilmore" userId="c8ff8e7b-630d-401e-9d6d-65c83cdb2d03" providerId="ADAL" clId="{FABCD751-31EA-4C47-865C-9A76155FC6E4}" dt="2022-12-06T18:31:23.213" v="342" actId="1076"/>
          <ac:picMkLst>
            <pc:docMk/>
            <pc:sldMk cId="2736538855" sldId="275"/>
            <ac:picMk id="1026" creationId="{31EE6361-C042-4C99-B74A-7FE88B3CA43F}"/>
          </ac:picMkLst>
        </pc:picChg>
      </pc:sldChg>
      <pc:sldChg chg="addSp modSp mod ord">
        <pc:chgData name="Skylar Matthew Gilmore" userId="c8ff8e7b-630d-401e-9d6d-65c83cdb2d03" providerId="ADAL" clId="{FABCD751-31EA-4C47-865C-9A76155FC6E4}" dt="2022-12-06T18:28:33.154" v="300" actId="20577"/>
        <pc:sldMkLst>
          <pc:docMk/>
          <pc:sldMk cId="2708346736" sldId="278"/>
        </pc:sldMkLst>
        <pc:spChg chg="add mod">
          <ac:chgData name="Skylar Matthew Gilmore" userId="c8ff8e7b-630d-401e-9d6d-65c83cdb2d03" providerId="ADAL" clId="{FABCD751-31EA-4C47-865C-9A76155FC6E4}" dt="2022-12-06T18:28:33.154" v="300" actId="20577"/>
          <ac:spMkLst>
            <pc:docMk/>
            <pc:sldMk cId="2708346736" sldId="278"/>
            <ac:spMk id="2" creationId="{090399B9-5ACD-AE7C-06FD-6D766337F2DB}"/>
          </ac:spMkLst>
        </pc:spChg>
      </pc:sldChg>
      <pc:sldChg chg="addSp delSp modSp mod modNotesTx">
        <pc:chgData name="Skylar Matthew Gilmore" userId="c8ff8e7b-630d-401e-9d6d-65c83cdb2d03" providerId="ADAL" clId="{FABCD751-31EA-4C47-865C-9A76155FC6E4}" dt="2022-12-06T18:34:48.467" v="491" actId="20577"/>
        <pc:sldMkLst>
          <pc:docMk/>
          <pc:sldMk cId="1891993320" sldId="280"/>
        </pc:sldMkLst>
        <pc:spChg chg="mod">
          <ac:chgData name="Skylar Matthew Gilmore" userId="c8ff8e7b-630d-401e-9d6d-65c83cdb2d03" providerId="ADAL" clId="{FABCD751-31EA-4C47-865C-9A76155FC6E4}" dt="2022-12-06T18:31:59.399" v="385" actId="20577"/>
          <ac:spMkLst>
            <pc:docMk/>
            <pc:sldMk cId="1891993320" sldId="280"/>
            <ac:spMk id="4" creationId="{769A68EC-276C-06A0-662D-EF08FF1342B3}"/>
          </ac:spMkLst>
        </pc:spChg>
        <pc:spChg chg="mod">
          <ac:chgData name="Skylar Matthew Gilmore" userId="c8ff8e7b-630d-401e-9d6d-65c83cdb2d03" providerId="ADAL" clId="{FABCD751-31EA-4C47-865C-9A76155FC6E4}" dt="2022-12-06T18:32:01.408" v="386" actId="20577"/>
          <ac:spMkLst>
            <pc:docMk/>
            <pc:sldMk cId="1891993320" sldId="280"/>
            <ac:spMk id="5" creationId="{E6A0BE8A-789B-00CC-A9DB-E0617E14EA1F}"/>
          </ac:spMkLst>
        </pc:spChg>
        <pc:spChg chg="add mod">
          <ac:chgData name="Skylar Matthew Gilmore" userId="c8ff8e7b-630d-401e-9d6d-65c83cdb2d03" providerId="ADAL" clId="{FABCD751-31EA-4C47-865C-9A76155FC6E4}" dt="2022-12-06T18:26:28.736" v="231" actId="20577"/>
          <ac:spMkLst>
            <pc:docMk/>
            <pc:sldMk cId="1891993320" sldId="280"/>
            <ac:spMk id="6" creationId="{E0A2C2EE-D1D0-541A-3ECA-A36EFC9B334B}"/>
          </ac:spMkLst>
        </pc:spChg>
        <pc:picChg chg="add del mod">
          <ac:chgData name="Skylar Matthew Gilmore" userId="c8ff8e7b-630d-401e-9d6d-65c83cdb2d03" providerId="ADAL" clId="{FABCD751-31EA-4C47-865C-9A76155FC6E4}" dt="2022-12-06T18:26:00.752" v="218"/>
          <ac:picMkLst>
            <pc:docMk/>
            <pc:sldMk cId="1891993320" sldId="280"/>
            <ac:picMk id="3" creationId="{C53A5187-66ED-191E-4497-C04A1345FE14}"/>
          </ac:picMkLst>
        </pc:picChg>
      </pc:sldChg>
      <pc:sldChg chg="addSp modSp mod">
        <pc:chgData name="Skylar Matthew Gilmore" userId="c8ff8e7b-630d-401e-9d6d-65c83cdb2d03" providerId="ADAL" clId="{FABCD751-31EA-4C47-865C-9A76155FC6E4}" dt="2022-12-06T18:32:05.056" v="387" actId="20577"/>
        <pc:sldMkLst>
          <pc:docMk/>
          <pc:sldMk cId="1022348412" sldId="284"/>
        </pc:sldMkLst>
        <pc:spChg chg="add mod">
          <ac:chgData name="Skylar Matthew Gilmore" userId="c8ff8e7b-630d-401e-9d6d-65c83cdb2d03" providerId="ADAL" clId="{FABCD751-31EA-4C47-865C-9A76155FC6E4}" dt="2022-12-06T18:26:32.953" v="232" actId="20577"/>
          <ac:spMkLst>
            <pc:docMk/>
            <pc:sldMk cId="1022348412" sldId="284"/>
            <ac:spMk id="3" creationId="{A1D80273-1578-A089-7865-CD5A28FA97DF}"/>
          </ac:spMkLst>
        </pc:spChg>
        <pc:spChg chg="mod">
          <ac:chgData name="Skylar Matthew Gilmore" userId="c8ff8e7b-630d-401e-9d6d-65c83cdb2d03" providerId="ADAL" clId="{FABCD751-31EA-4C47-865C-9A76155FC6E4}" dt="2022-12-06T18:32:05.056" v="387" actId="20577"/>
          <ac:spMkLst>
            <pc:docMk/>
            <pc:sldMk cId="1022348412" sldId="284"/>
            <ac:spMk id="4" creationId="{B175CB56-C4E2-2E6F-35BA-5C468B650DDD}"/>
          </ac:spMkLst>
        </pc:spChg>
      </pc:sldChg>
      <pc:sldChg chg="addSp delSp modSp mod modNotesTx">
        <pc:chgData name="Skylar Matthew Gilmore" userId="c8ff8e7b-630d-401e-9d6d-65c83cdb2d03" providerId="ADAL" clId="{FABCD751-31EA-4C47-865C-9A76155FC6E4}" dt="2022-12-06T18:35:06.303" v="492" actId="20577"/>
        <pc:sldMkLst>
          <pc:docMk/>
          <pc:sldMk cId="1271462120" sldId="285"/>
        </pc:sldMkLst>
        <pc:spChg chg="mod">
          <ac:chgData name="Skylar Matthew Gilmore" userId="c8ff8e7b-630d-401e-9d6d-65c83cdb2d03" providerId="ADAL" clId="{FABCD751-31EA-4C47-865C-9A76155FC6E4}" dt="2022-12-06T18:21:17.010" v="164" actId="207"/>
          <ac:spMkLst>
            <pc:docMk/>
            <pc:sldMk cId="1271462120" sldId="285"/>
            <ac:spMk id="3" creationId="{A1DCF7E0-4D27-156D-782A-CC7D04B8EE3B}"/>
          </ac:spMkLst>
        </pc:spChg>
        <pc:spChg chg="add mod">
          <ac:chgData name="Skylar Matthew Gilmore" userId="c8ff8e7b-630d-401e-9d6d-65c83cdb2d03" providerId="ADAL" clId="{FABCD751-31EA-4C47-865C-9A76155FC6E4}" dt="2022-12-06T18:28:41.324" v="303" actId="20577"/>
          <ac:spMkLst>
            <pc:docMk/>
            <pc:sldMk cId="1271462120" sldId="285"/>
            <ac:spMk id="5" creationId="{586F5623-4C70-17BF-9635-2B6DE297624B}"/>
          </ac:spMkLst>
        </pc:spChg>
        <pc:spChg chg="add mod">
          <ac:chgData name="Skylar Matthew Gilmore" userId="c8ff8e7b-630d-401e-9d6d-65c83cdb2d03" providerId="ADAL" clId="{FABCD751-31EA-4C47-865C-9A76155FC6E4}" dt="2022-12-06T18:33:20.231" v="445" actId="1076"/>
          <ac:spMkLst>
            <pc:docMk/>
            <pc:sldMk cId="1271462120" sldId="285"/>
            <ac:spMk id="6" creationId="{8396BFB4-5C2D-A9AE-D12E-B29CB24028F8}"/>
          </ac:spMkLst>
        </pc:spChg>
        <pc:graphicFrameChg chg="add mod">
          <ac:chgData name="Skylar Matthew Gilmore" userId="c8ff8e7b-630d-401e-9d6d-65c83cdb2d03" providerId="ADAL" clId="{FABCD751-31EA-4C47-865C-9A76155FC6E4}" dt="2022-12-06T18:21:59.437" v="167"/>
          <ac:graphicFrameMkLst>
            <pc:docMk/>
            <pc:sldMk cId="1271462120" sldId="285"/>
            <ac:graphicFrameMk id="2" creationId="{42D1AADF-A065-EFA8-F8AC-A827B832B886}"/>
          </ac:graphicFrameMkLst>
        </pc:graphicFrameChg>
        <pc:graphicFrameChg chg="mod modGraphic">
          <ac:chgData name="Skylar Matthew Gilmore" userId="c8ff8e7b-630d-401e-9d6d-65c83cdb2d03" providerId="ADAL" clId="{FABCD751-31EA-4C47-865C-9A76155FC6E4}" dt="2022-12-06T18:20:58.079" v="162" actId="403"/>
          <ac:graphicFrameMkLst>
            <pc:docMk/>
            <pc:sldMk cId="1271462120" sldId="285"/>
            <ac:graphicFrameMk id="9" creationId="{87643F05-70D2-99E6-A7E0-559716BE4B57}"/>
          </ac:graphicFrameMkLst>
        </pc:graphicFrameChg>
        <pc:picChg chg="add mod">
          <ac:chgData name="Skylar Matthew Gilmore" userId="c8ff8e7b-630d-401e-9d6d-65c83cdb2d03" providerId="ADAL" clId="{FABCD751-31EA-4C47-865C-9A76155FC6E4}" dt="2022-12-06T18:22:03.308" v="169" actId="1076"/>
          <ac:picMkLst>
            <pc:docMk/>
            <pc:sldMk cId="1271462120" sldId="285"/>
            <ac:picMk id="4" creationId="{B325CEC8-8A61-E99D-7FA6-B2E9704E3A5E}"/>
          </ac:picMkLst>
        </pc:picChg>
        <pc:picChg chg="del mod">
          <ac:chgData name="Skylar Matthew Gilmore" userId="c8ff8e7b-630d-401e-9d6d-65c83cdb2d03" providerId="ADAL" clId="{FABCD751-31EA-4C47-865C-9A76155FC6E4}" dt="2022-12-06T18:21:55.728" v="165" actId="478"/>
          <ac:picMkLst>
            <pc:docMk/>
            <pc:sldMk cId="1271462120" sldId="285"/>
            <ac:picMk id="7" creationId="{AB335BF3-D992-6C26-31E0-334AE944BDDB}"/>
          </ac:picMkLst>
        </pc:picChg>
      </pc:sldChg>
      <pc:sldChg chg="addSp delSp modSp mod">
        <pc:chgData name="Skylar Matthew Gilmore" userId="c8ff8e7b-630d-401e-9d6d-65c83cdb2d03" providerId="ADAL" clId="{FABCD751-31EA-4C47-865C-9A76155FC6E4}" dt="2022-12-06T18:34:11.936" v="487" actId="1076"/>
        <pc:sldMkLst>
          <pc:docMk/>
          <pc:sldMk cId="444787177" sldId="286"/>
        </pc:sldMkLst>
        <pc:spChg chg="add mod">
          <ac:chgData name="Skylar Matthew Gilmore" userId="c8ff8e7b-630d-401e-9d6d-65c83cdb2d03" providerId="ADAL" clId="{FABCD751-31EA-4C47-865C-9A76155FC6E4}" dt="2022-12-06T18:28:04.035" v="291" actId="20577"/>
          <ac:spMkLst>
            <pc:docMk/>
            <pc:sldMk cId="444787177" sldId="286"/>
            <ac:spMk id="2" creationId="{6404A221-4A1A-195E-8500-E0491998F1FD}"/>
          </ac:spMkLst>
        </pc:spChg>
        <pc:spChg chg="mod">
          <ac:chgData name="Skylar Matthew Gilmore" userId="c8ff8e7b-630d-401e-9d6d-65c83cdb2d03" providerId="ADAL" clId="{FABCD751-31EA-4C47-865C-9A76155FC6E4}" dt="2022-12-06T18:27:41.524" v="288" actId="20577"/>
          <ac:spMkLst>
            <pc:docMk/>
            <pc:sldMk cId="444787177" sldId="286"/>
            <ac:spMk id="3" creationId="{1A318E51-0C03-4C1E-90A0-497C9A85BE6B}"/>
          </ac:spMkLst>
        </pc:spChg>
        <pc:spChg chg="add mod">
          <ac:chgData name="Skylar Matthew Gilmore" userId="c8ff8e7b-630d-401e-9d6d-65c83cdb2d03" providerId="ADAL" clId="{FABCD751-31EA-4C47-865C-9A76155FC6E4}" dt="2022-12-06T18:34:09.601" v="486" actId="1076"/>
          <ac:spMkLst>
            <pc:docMk/>
            <pc:sldMk cId="444787177" sldId="286"/>
            <ac:spMk id="4" creationId="{8745664D-693D-0DCD-9878-560AB59E3252}"/>
          </ac:spMkLst>
        </pc:spChg>
        <pc:spChg chg="add mod">
          <ac:chgData name="Skylar Matthew Gilmore" userId="c8ff8e7b-630d-401e-9d6d-65c83cdb2d03" providerId="ADAL" clId="{FABCD751-31EA-4C47-865C-9A76155FC6E4}" dt="2022-12-06T18:34:11.936" v="487" actId="1076"/>
          <ac:spMkLst>
            <pc:docMk/>
            <pc:sldMk cId="444787177" sldId="286"/>
            <ac:spMk id="6" creationId="{0C52DB7E-0D6A-0CBE-6EE6-4A6531EB201C}"/>
          </ac:spMkLst>
        </pc:spChg>
        <pc:picChg chg="del">
          <ac:chgData name="Skylar Matthew Gilmore" userId="c8ff8e7b-630d-401e-9d6d-65c83cdb2d03" providerId="ADAL" clId="{FABCD751-31EA-4C47-865C-9A76155FC6E4}" dt="2022-12-06T18:27:43.154" v="289" actId="478"/>
          <ac:picMkLst>
            <pc:docMk/>
            <pc:sldMk cId="444787177" sldId="286"/>
            <ac:picMk id="5" creationId="{EF4B8EFB-72F0-2986-3CE5-AEAC90E49267}"/>
          </ac:picMkLst>
        </pc:picChg>
      </pc:sldChg>
      <pc:sldChg chg="addSp modSp mod">
        <pc:chgData name="Skylar Matthew Gilmore" userId="c8ff8e7b-630d-401e-9d6d-65c83cdb2d03" providerId="ADAL" clId="{FABCD751-31EA-4C47-865C-9A76155FC6E4}" dt="2022-12-06T18:39:08.700" v="517" actId="1076"/>
        <pc:sldMkLst>
          <pc:docMk/>
          <pc:sldMk cId="2436827148" sldId="287"/>
        </pc:sldMkLst>
        <pc:spChg chg="add mod">
          <ac:chgData name="Skylar Matthew Gilmore" userId="c8ff8e7b-630d-401e-9d6d-65c83cdb2d03" providerId="ADAL" clId="{FABCD751-31EA-4C47-865C-9A76155FC6E4}" dt="2022-12-06T18:39:08.700" v="517" actId="1076"/>
          <ac:spMkLst>
            <pc:docMk/>
            <pc:sldMk cId="2436827148" sldId="287"/>
            <ac:spMk id="3" creationId="{D7C564E4-8887-34FE-CCBA-1EA2F147C0AE}"/>
          </ac:spMkLst>
        </pc:spChg>
      </pc:sldChg>
      <pc:sldChg chg="addSp delSp modSp mod">
        <pc:chgData name="Skylar Matthew Gilmore" userId="c8ff8e7b-630d-401e-9d6d-65c83cdb2d03" providerId="ADAL" clId="{FABCD751-31EA-4C47-865C-9A76155FC6E4}" dt="2022-12-06T18:34:36.396" v="490" actId="478"/>
        <pc:sldMkLst>
          <pc:docMk/>
          <pc:sldMk cId="3590086057" sldId="288"/>
        </pc:sldMkLst>
        <pc:spChg chg="add mod">
          <ac:chgData name="Skylar Matthew Gilmore" userId="c8ff8e7b-630d-401e-9d6d-65c83cdb2d03" providerId="ADAL" clId="{FABCD751-31EA-4C47-865C-9A76155FC6E4}" dt="2022-12-06T18:26:36.572" v="233" actId="20577"/>
          <ac:spMkLst>
            <pc:docMk/>
            <pc:sldMk cId="3590086057" sldId="288"/>
            <ac:spMk id="2" creationId="{9F099C7F-684C-4482-3557-CB7201134575}"/>
          </ac:spMkLst>
        </pc:spChg>
        <pc:spChg chg="del">
          <ac:chgData name="Skylar Matthew Gilmore" userId="c8ff8e7b-630d-401e-9d6d-65c83cdb2d03" providerId="ADAL" clId="{FABCD751-31EA-4C47-865C-9A76155FC6E4}" dt="2022-12-06T18:34:36.396" v="490" actId="478"/>
          <ac:spMkLst>
            <pc:docMk/>
            <pc:sldMk cId="3590086057" sldId="288"/>
            <ac:spMk id="8" creationId="{4B4B8FE6-8609-DD7F-0BD3-5812B8FFF80A}"/>
          </ac:spMkLst>
        </pc:spChg>
        <pc:picChg chg="del">
          <ac:chgData name="Skylar Matthew Gilmore" userId="c8ff8e7b-630d-401e-9d6d-65c83cdb2d03" providerId="ADAL" clId="{FABCD751-31EA-4C47-865C-9A76155FC6E4}" dt="2022-12-06T18:34:35.025" v="489" actId="478"/>
          <ac:picMkLst>
            <pc:docMk/>
            <pc:sldMk cId="3590086057" sldId="288"/>
            <ac:picMk id="4" creationId="{20CB4E31-6CEC-0E3F-DFB6-D46A98C9F66F}"/>
          </ac:picMkLst>
        </pc:picChg>
      </pc:sldChg>
      <pc:sldChg chg="addSp modSp mod">
        <pc:chgData name="Skylar Matthew Gilmore" userId="c8ff8e7b-630d-401e-9d6d-65c83cdb2d03" providerId="ADAL" clId="{FABCD751-31EA-4C47-865C-9A76155FC6E4}" dt="2022-12-06T18:44:14.976" v="740" actId="20577"/>
        <pc:sldMkLst>
          <pc:docMk/>
          <pc:sldMk cId="1369062399" sldId="289"/>
        </pc:sldMkLst>
        <pc:spChg chg="add mod">
          <ac:chgData name="Skylar Matthew Gilmore" userId="c8ff8e7b-630d-401e-9d6d-65c83cdb2d03" providerId="ADAL" clId="{FABCD751-31EA-4C47-865C-9A76155FC6E4}" dt="2022-12-06T18:28:45.788" v="306" actId="20577"/>
          <ac:spMkLst>
            <pc:docMk/>
            <pc:sldMk cId="1369062399" sldId="289"/>
            <ac:spMk id="2" creationId="{CC79C5B6-40BB-54C9-832B-A5F0021317FF}"/>
          </ac:spMkLst>
        </pc:spChg>
        <pc:spChg chg="mod">
          <ac:chgData name="Skylar Matthew Gilmore" userId="c8ff8e7b-630d-401e-9d6d-65c83cdb2d03" providerId="ADAL" clId="{FABCD751-31EA-4C47-865C-9A76155FC6E4}" dt="2022-12-06T18:44:14.976" v="740" actId="20577"/>
          <ac:spMkLst>
            <pc:docMk/>
            <pc:sldMk cId="1369062399" sldId="289"/>
            <ac:spMk id="4" creationId="{7039375C-9685-C86A-E9B2-7B3CE2EFB336}"/>
          </ac:spMkLst>
        </pc:spChg>
      </pc:sldChg>
      <pc:sldChg chg="addSp delSp modSp mod">
        <pc:chgData name="Skylar Matthew Gilmore" userId="c8ff8e7b-630d-401e-9d6d-65c83cdb2d03" providerId="ADAL" clId="{FABCD751-31EA-4C47-865C-9A76155FC6E4}" dt="2022-12-06T18:38:58.964" v="515" actId="14100"/>
        <pc:sldMkLst>
          <pc:docMk/>
          <pc:sldMk cId="2747905651" sldId="290"/>
        </pc:sldMkLst>
        <pc:spChg chg="add mod">
          <ac:chgData name="Skylar Matthew Gilmore" userId="c8ff8e7b-630d-401e-9d6d-65c83cdb2d03" providerId="ADAL" clId="{FABCD751-31EA-4C47-865C-9A76155FC6E4}" dt="2022-12-06T18:38:58.964" v="515" actId="14100"/>
          <ac:spMkLst>
            <pc:docMk/>
            <pc:sldMk cId="2747905651" sldId="290"/>
            <ac:spMk id="3" creationId="{6BFEB3A1-B42B-6E61-E5EF-29D76BEC6B68}"/>
          </ac:spMkLst>
        </pc:spChg>
        <pc:graphicFrameChg chg="add mod modGraphic">
          <ac:chgData name="Skylar Matthew Gilmore" userId="c8ff8e7b-630d-401e-9d6d-65c83cdb2d03" providerId="ADAL" clId="{FABCD751-31EA-4C47-865C-9A76155FC6E4}" dt="2022-12-06T18:38:53.641" v="514" actId="1076"/>
          <ac:graphicFrameMkLst>
            <pc:docMk/>
            <pc:sldMk cId="2747905651" sldId="290"/>
            <ac:graphicFrameMk id="4" creationId="{65B27053-CC8B-02CA-A8DE-44DDC8BB819B}"/>
          </ac:graphicFrameMkLst>
        </pc:graphicFrameChg>
        <pc:picChg chg="del">
          <ac:chgData name="Skylar Matthew Gilmore" userId="c8ff8e7b-630d-401e-9d6d-65c83cdb2d03" providerId="ADAL" clId="{FABCD751-31EA-4C47-865C-9A76155FC6E4}" dt="2022-12-06T18:37:33.705" v="493" actId="478"/>
          <ac:picMkLst>
            <pc:docMk/>
            <pc:sldMk cId="2747905651" sldId="290"/>
            <ac:picMk id="11" creationId="{A8DEC7FF-7BA0-8F4A-EA8D-BF8B33CF9985}"/>
          </ac:picMkLst>
        </pc:picChg>
      </pc:sldChg>
      <pc:sldChg chg="add del">
        <pc:chgData name="Skylar Matthew Gilmore" userId="c8ff8e7b-630d-401e-9d6d-65c83cdb2d03" providerId="ADAL" clId="{FABCD751-31EA-4C47-865C-9A76155FC6E4}" dt="2022-12-05T19:44:36.314" v="148" actId="47"/>
        <pc:sldMkLst>
          <pc:docMk/>
          <pc:sldMk cId="2669642624" sldId="291"/>
        </pc:sldMkLst>
      </pc:sldChg>
      <pc:sldChg chg="addSp delSp modSp mod ord">
        <pc:chgData name="Skylar Matthew Gilmore" userId="c8ff8e7b-630d-401e-9d6d-65c83cdb2d03" providerId="ADAL" clId="{FABCD751-31EA-4C47-865C-9A76155FC6E4}" dt="2022-12-06T18:32:40.934" v="407" actId="20577"/>
        <pc:sldMkLst>
          <pc:docMk/>
          <pc:sldMk cId="1731565959" sldId="292"/>
        </pc:sldMkLst>
        <pc:spChg chg="mod">
          <ac:chgData name="Skylar Matthew Gilmore" userId="c8ff8e7b-630d-401e-9d6d-65c83cdb2d03" providerId="ADAL" clId="{FABCD751-31EA-4C47-865C-9A76155FC6E4}" dt="2022-12-06T18:25:25.477" v="214" actId="20577"/>
          <ac:spMkLst>
            <pc:docMk/>
            <pc:sldMk cId="1731565959" sldId="292"/>
            <ac:spMk id="2" creationId="{40DAE93F-E4BB-9F4D-8B1A-3D0F8FDCF0C6}"/>
          </ac:spMkLst>
        </pc:spChg>
        <pc:spChg chg="mod">
          <ac:chgData name="Skylar Matthew Gilmore" userId="c8ff8e7b-630d-401e-9d6d-65c83cdb2d03" providerId="ADAL" clId="{FABCD751-31EA-4C47-865C-9A76155FC6E4}" dt="2022-12-06T18:32:40.934" v="407" actId="20577"/>
          <ac:spMkLst>
            <pc:docMk/>
            <pc:sldMk cId="1731565959" sldId="292"/>
            <ac:spMk id="5" creationId="{FFFCEF88-3BBC-A64E-8745-13132B022B9F}"/>
          </ac:spMkLst>
        </pc:spChg>
        <pc:spChg chg="add mod">
          <ac:chgData name="Skylar Matthew Gilmore" userId="c8ff8e7b-630d-401e-9d6d-65c83cdb2d03" providerId="ADAL" clId="{FABCD751-31EA-4C47-865C-9A76155FC6E4}" dt="2022-12-06T18:28:11.779" v="295" actId="20577"/>
          <ac:spMkLst>
            <pc:docMk/>
            <pc:sldMk cId="1731565959" sldId="292"/>
            <ac:spMk id="7" creationId="{AD4568AA-AA6C-938C-65CA-C4C4C9388D99}"/>
          </ac:spMkLst>
        </pc:spChg>
        <pc:picChg chg="del">
          <ac:chgData name="Skylar Matthew Gilmore" userId="c8ff8e7b-630d-401e-9d6d-65c83cdb2d03" providerId="ADAL" clId="{FABCD751-31EA-4C47-865C-9A76155FC6E4}" dt="2022-12-05T19:43:55.632" v="146"/>
          <ac:picMkLst>
            <pc:docMk/>
            <pc:sldMk cId="1731565959" sldId="292"/>
            <ac:picMk id="3" creationId="{5F9826CA-C6CA-E695-6E59-9887294081B4}"/>
          </ac:picMkLst>
        </pc:picChg>
        <pc:picChg chg="add del mod">
          <ac:chgData name="Skylar Matthew Gilmore" userId="c8ff8e7b-630d-401e-9d6d-65c83cdb2d03" providerId="ADAL" clId="{FABCD751-31EA-4C47-865C-9A76155FC6E4}" dt="2022-12-06T18:24:53.960" v="203"/>
          <ac:picMkLst>
            <pc:docMk/>
            <pc:sldMk cId="1731565959" sldId="292"/>
            <ac:picMk id="3" creationId="{BD3268AC-D3BF-CEC7-1F62-9B0A282EB66A}"/>
          </ac:picMkLst>
        </pc:picChg>
        <pc:picChg chg="mod">
          <ac:chgData name="Skylar Matthew Gilmore" userId="c8ff8e7b-630d-401e-9d6d-65c83cdb2d03" providerId="ADAL" clId="{FABCD751-31EA-4C47-865C-9A76155FC6E4}" dt="2022-12-06T18:25:16.384" v="208" actId="1076"/>
          <ac:picMkLst>
            <pc:docMk/>
            <pc:sldMk cId="1731565959" sldId="292"/>
            <ac:picMk id="4" creationId="{F020712F-A509-0A44-8C1B-7BF3421D5963}"/>
          </ac:picMkLst>
        </pc:picChg>
        <pc:picChg chg="add mod modCrop">
          <ac:chgData name="Skylar Matthew Gilmore" userId="c8ff8e7b-630d-401e-9d6d-65c83cdb2d03" providerId="ADAL" clId="{FABCD751-31EA-4C47-865C-9A76155FC6E4}" dt="2022-12-06T18:25:22.776" v="210" actId="1076"/>
          <ac:picMkLst>
            <pc:docMk/>
            <pc:sldMk cId="1731565959" sldId="292"/>
            <ac:picMk id="6" creationId="{1C7DEAFC-C4A4-BBAC-D6F2-B322D3DB3390}"/>
          </ac:picMkLst>
        </pc:picChg>
      </pc:sldChg>
      <pc:sldChg chg="addSp delSp modSp mod">
        <pc:chgData name="Skylar Matthew Gilmore" userId="c8ff8e7b-630d-401e-9d6d-65c83cdb2d03" providerId="ADAL" clId="{FABCD751-31EA-4C47-865C-9A76155FC6E4}" dt="2022-12-06T17:13:19.797" v="153" actId="20577"/>
        <pc:sldMkLst>
          <pc:docMk/>
          <pc:sldMk cId="1599821240" sldId="293"/>
        </pc:sldMkLst>
        <pc:spChg chg="mod">
          <ac:chgData name="Skylar Matthew Gilmore" userId="c8ff8e7b-630d-401e-9d6d-65c83cdb2d03" providerId="ADAL" clId="{FABCD751-31EA-4C47-865C-9A76155FC6E4}" dt="2022-12-06T17:13:19.797" v="153" actId="20577"/>
          <ac:spMkLst>
            <pc:docMk/>
            <pc:sldMk cId="1599821240" sldId="293"/>
            <ac:spMk id="2" creationId="{2F654E5D-0C7E-00F0-36DD-84783401A9C4}"/>
          </ac:spMkLst>
        </pc:spChg>
        <pc:spChg chg="del">
          <ac:chgData name="Skylar Matthew Gilmore" userId="c8ff8e7b-630d-401e-9d6d-65c83cdb2d03" providerId="ADAL" clId="{FABCD751-31EA-4C47-865C-9A76155FC6E4}" dt="2022-12-06T17:13:04.391" v="149" actId="478"/>
          <ac:spMkLst>
            <pc:docMk/>
            <pc:sldMk cId="1599821240" sldId="293"/>
            <ac:spMk id="3" creationId="{7700369D-CE6F-889C-248C-F186D4357C97}"/>
          </ac:spMkLst>
        </pc:spChg>
        <pc:spChg chg="add del mod">
          <ac:chgData name="Skylar Matthew Gilmore" userId="c8ff8e7b-630d-401e-9d6d-65c83cdb2d03" providerId="ADAL" clId="{FABCD751-31EA-4C47-865C-9A76155FC6E4}" dt="2022-12-06T17:13:06.635" v="150" actId="478"/>
          <ac:spMkLst>
            <pc:docMk/>
            <pc:sldMk cId="1599821240" sldId="293"/>
            <ac:spMk id="5" creationId="{71050078-63F6-96F2-6D86-9118FA33939B}"/>
          </ac:spMkLst>
        </pc:spChg>
      </pc:sldChg>
      <pc:sldChg chg="addSp modSp mod modNotesTx">
        <pc:chgData name="Skylar Matthew Gilmore" userId="c8ff8e7b-630d-401e-9d6d-65c83cdb2d03" providerId="ADAL" clId="{FABCD751-31EA-4C47-865C-9A76155FC6E4}" dt="2022-12-06T18:26:53.167" v="238" actId="20577"/>
        <pc:sldMkLst>
          <pc:docMk/>
          <pc:sldMk cId="3285272085" sldId="294"/>
        </pc:sldMkLst>
        <pc:spChg chg="add mod">
          <ac:chgData name="Skylar Matthew Gilmore" userId="c8ff8e7b-630d-401e-9d6d-65c83cdb2d03" providerId="ADAL" clId="{FABCD751-31EA-4C47-865C-9A76155FC6E4}" dt="2022-12-06T18:26:53.167" v="238" actId="20577"/>
          <ac:spMkLst>
            <pc:docMk/>
            <pc:sldMk cId="3285272085" sldId="294"/>
            <ac:spMk id="2" creationId="{9A654E72-382F-E2F6-10B9-D3B590882F18}"/>
          </ac:spMkLst>
        </pc:spChg>
      </pc:sldChg>
      <pc:sldChg chg="addSp modSp mod">
        <pc:chgData name="Skylar Matthew Gilmore" userId="c8ff8e7b-630d-401e-9d6d-65c83cdb2d03" providerId="ADAL" clId="{FABCD751-31EA-4C47-865C-9A76155FC6E4}" dt="2022-12-06T18:33:04.857" v="435" actId="20577"/>
        <pc:sldMkLst>
          <pc:docMk/>
          <pc:sldMk cId="1084494447" sldId="295"/>
        </pc:sldMkLst>
        <pc:spChg chg="add mod">
          <ac:chgData name="Skylar Matthew Gilmore" userId="c8ff8e7b-630d-401e-9d6d-65c83cdb2d03" providerId="ADAL" clId="{FABCD751-31EA-4C47-865C-9A76155FC6E4}" dt="2022-12-06T18:28:15.283" v="297" actId="20577"/>
          <ac:spMkLst>
            <pc:docMk/>
            <pc:sldMk cId="1084494447" sldId="295"/>
            <ac:spMk id="3" creationId="{FC2D2B26-7C7D-23B0-4BD5-03AC32D414EB}"/>
          </ac:spMkLst>
        </pc:spChg>
        <pc:spChg chg="add mod">
          <ac:chgData name="Skylar Matthew Gilmore" userId="c8ff8e7b-630d-401e-9d6d-65c83cdb2d03" providerId="ADAL" clId="{FABCD751-31EA-4C47-865C-9A76155FC6E4}" dt="2022-12-06T18:32:53.863" v="425" actId="20577"/>
          <ac:spMkLst>
            <pc:docMk/>
            <pc:sldMk cId="1084494447" sldId="295"/>
            <ac:spMk id="4" creationId="{55613064-D26D-672B-981A-4D3AE9C8AF3D}"/>
          </ac:spMkLst>
        </pc:spChg>
        <pc:spChg chg="add mod">
          <ac:chgData name="Skylar Matthew Gilmore" userId="c8ff8e7b-630d-401e-9d6d-65c83cdb2d03" providerId="ADAL" clId="{FABCD751-31EA-4C47-865C-9A76155FC6E4}" dt="2022-12-06T18:33:04.857" v="435" actId="20577"/>
          <ac:spMkLst>
            <pc:docMk/>
            <pc:sldMk cId="1084494447" sldId="295"/>
            <ac:spMk id="5" creationId="{4BC200B7-A5B8-7B02-D151-93C227F4C27B}"/>
          </ac:spMkLst>
        </pc:spChg>
      </pc:sldChg>
      <pc:sldChg chg="addSp delSp modSp add mod">
        <pc:chgData name="Skylar Matthew Gilmore" userId="c8ff8e7b-630d-401e-9d6d-65c83cdb2d03" providerId="ADAL" clId="{FABCD751-31EA-4C47-865C-9A76155FC6E4}" dt="2022-12-06T18:34:23.233" v="488" actId="478"/>
        <pc:sldMkLst>
          <pc:docMk/>
          <pc:sldMk cId="4238315282" sldId="296"/>
        </pc:sldMkLst>
        <pc:spChg chg="mod">
          <ac:chgData name="Skylar Matthew Gilmore" userId="c8ff8e7b-630d-401e-9d6d-65c83cdb2d03" providerId="ADAL" clId="{FABCD751-31EA-4C47-865C-9A76155FC6E4}" dt="2022-12-06T18:28:08.214" v="293" actId="20577"/>
          <ac:spMkLst>
            <pc:docMk/>
            <pc:sldMk cId="4238315282" sldId="296"/>
            <ac:spMk id="2" creationId="{6404A221-4A1A-195E-8500-E0491998F1FD}"/>
          </ac:spMkLst>
        </pc:spChg>
        <pc:spChg chg="add mod">
          <ac:chgData name="Skylar Matthew Gilmore" userId="c8ff8e7b-630d-401e-9d6d-65c83cdb2d03" providerId="ADAL" clId="{FABCD751-31EA-4C47-865C-9A76155FC6E4}" dt="2022-12-06T18:32:34.813" v="404" actId="20577"/>
          <ac:spMkLst>
            <pc:docMk/>
            <pc:sldMk cId="4238315282" sldId="296"/>
            <ac:spMk id="4" creationId="{E4FE30E1-8D8F-8543-464C-35499EC017A5}"/>
          </ac:spMkLst>
        </pc:spChg>
        <pc:picChg chg="del mod">
          <ac:chgData name="Skylar Matthew Gilmore" userId="c8ff8e7b-630d-401e-9d6d-65c83cdb2d03" providerId="ADAL" clId="{FABCD751-31EA-4C47-865C-9A76155FC6E4}" dt="2022-12-06T18:34:23.233" v="488" actId="478"/>
          <ac:picMkLst>
            <pc:docMk/>
            <pc:sldMk cId="4238315282" sldId="296"/>
            <ac:picMk id="5" creationId="{EF4B8EFB-72F0-2986-3CE5-AEAC90E49267}"/>
          </ac:picMkLst>
        </pc:picChg>
      </pc:sldChg>
      <pc:sldChg chg="add del">
        <pc:chgData name="Skylar Matthew Gilmore" userId="c8ff8e7b-630d-401e-9d6d-65c83cdb2d03" providerId="ADAL" clId="{FABCD751-31EA-4C47-865C-9A76155FC6E4}" dt="2022-12-06T18:33:27.122" v="447"/>
        <pc:sldMkLst>
          <pc:docMk/>
          <pc:sldMk cId="1577215589" sldId="297"/>
        </pc:sldMkLst>
      </pc:sldChg>
    </pc:docChg>
  </pc:docChgLst>
  <pc:docChgLst>
    <pc:chgData name="Lumini Sanara Senaviratne Edirisinghe Mudiyanselage" userId="S::lse34@iris.nau.edu::ba3f811b-f7d3-4670-86c7-4632c1aaab4e" providerId="AD" clId="Web-{319F56AF-B9C7-4B00-81F8-CEC460205D33}"/>
    <pc:docChg chg="delSld modSld">
      <pc:chgData name="Lumini Sanara Senaviratne Edirisinghe Mudiyanselage" userId="S::lse34@iris.nau.edu::ba3f811b-f7d3-4670-86c7-4632c1aaab4e" providerId="AD" clId="Web-{319F56AF-B9C7-4B00-81F8-CEC460205D33}" dt="2022-12-05T18:50:43.667" v="39"/>
      <pc:docMkLst>
        <pc:docMk/>
      </pc:docMkLst>
      <pc:sldChg chg="modSp">
        <pc:chgData name="Lumini Sanara Senaviratne Edirisinghe Mudiyanselage" userId="S::lse34@iris.nau.edu::ba3f811b-f7d3-4670-86c7-4632c1aaab4e" providerId="AD" clId="Web-{319F56AF-B9C7-4B00-81F8-CEC460205D33}" dt="2022-12-05T18:18:36.273" v="6" actId="1076"/>
        <pc:sldMkLst>
          <pc:docMk/>
          <pc:sldMk cId="3497099972" sldId="270"/>
        </pc:sldMkLst>
        <pc:spChg chg="mod">
          <ac:chgData name="Lumini Sanara Senaviratne Edirisinghe Mudiyanselage" userId="S::lse34@iris.nau.edu::ba3f811b-f7d3-4670-86c7-4632c1aaab4e" providerId="AD" clId="Web-{319F56AF-B9C7-4B00-81F8-CEC460205D33}" dt="2022-12-05T18:16:58.161" v="1" actId="14100"/>
          <ac:spMkLst>
            <pc:docMk/>
            <pc:sldMk cId="3497099972" sldId="270"/>
            <ac:spMk id="2" creationId="{E3A9989B-EFD7-4E42-96BE-8F8D9109DE44}"/>
          </ac:spMkLst>
        </pc:spChg>
        <pc:spChg chg="mod">
          <ac:chgData name="Lumini Sanara Senaviratne Edirisinghe Mudiyanselage" userId="S::lse34@iris.nau.edu::ba3f811b-f7d3-4670-86c7-4632c1aaab4e" providerId="AD" clId="Web-{319F56AF-B9C7-4B00-81F8-CEC460205D33}" dt="2022-12-05T18:17:01.302" v="2" actId="1076"/>
          <ac:spMkLst>
            <pc:docMk/>
            <pc:sldMk cId="3497099972" sldId="270"/>
            <ac:spMk id="3" creationId="{7BAB8A1A-1096-4AEB-9C85-EFF4F84F8EB2}"/>
          </ac:spMkLst>
        </pc:spChg>
        <pc:spChg chg="mod">
          <ac:chgData name="Lumini Sanara Senaviratne Edirisinghe Mudiyanselage" userId="S::lse34@iris.nau.edu::ba3f811b-f7d3-4670-86c7-4632c1aaab4e" providerId="AD" clId="Web-{319F56AF-B9C7-4B00-81F8-CEC460205D33}" dt="2022-12-05T18:18:24.195" v="3" actId="14100"/>
          <ac:spMkLst>
            <pc:docMk/>
            <pc:sldMk cId="3497099972" sldId="270"/>
            <ac:spMk id="16" creationId="{AEA9D68B-66AB-2D4D-8FB6-D21207DDAB11}"/>
          </ac:spMkLst>
        </pc:spChg>
        <pc:spChg chg="mod">
          <ac:chgData name="Lumini Sanara Senaviratne Edirisinghe Mudiyanselage" userId="S::lse34@iris.nau.edu::ba3f811b-f7d3-4670-86c7-4632c1aaab4e" providerId="AD" clId="Web-{319F56AF-B9C7-4B00-81F8-CEC460205D33}" dt="2022-12-05T18:18:33.101" v="5" actId="1076"/>
          <ac:spMkLst>
            <pc:docMk/>
            <pc:sldMk cId="3497099972" sldId="270"/>
            <ac:spMk id="18" creationId="{2FE7F95D-28D1-3F48-B5E7-129207A9F27C}"/>
          </ac:spMkLst>
        </pc:spChg>
        <pc:spChg chg="mod">
          <ac:chgData name="Lumini Sanara Senaviratne Edirisinghe Mudiyanselage" userId="S::lse34@iris.nau.edu::ba3f811b-f7d3-4670-86c7-4632c1aaab4e" providerId="AD" clId="Web-{319F56AF-B9C7-4B00-81F8-CEC460205D33}" dt="2022-12-05T18:18:26.976" v="4" actId="1076"/>
          <ac:spMkLst>
            <pc:docMk/>
            <pc:sldMk cId="3497099972" sldId="270"/>
            <ac:spMk id="19" creationId="{5679B6B1-4FD2-E542-BC38-F4EB3AA47023}"/>
          </ac:spMkLst>
        </pc:spChg>
        <pc:picChg chg="mod">
          <ac:chgData name="Lumini Sanara Senaviratne Edirisinghe Mudiyanselage" userId="S::lse34@iris.nau.edu::ba3f811b-f7d3-4670-86c7-4632c1aaab4e" providerId="AD" clId="Web-{319F56AF-B9C7-4B00-81F8-CEC460205D33}" dt="2022-12-05T18:18:36.273" v="6" actId="1076"/>
          <ac:picMkLst>
            <pc:docMk/>
            <pc:sldMk cId="3497099972" sldId="270"/>
            <ac:picMk id="10" creationId="{D289A100-D0E9-4087-B7C1-28B31676532D}"/>
          </ac:picMkLst>
        </pc:picChg>
      </pc:sldChg>
      <pc:sldChg chg="modSp">
        <pc:chgData name="Lumini Sanara Senaviratne Edirisinghe Mudiyanselage" userId="S::lse34@iris.nau.edu::ba3f811b-f7d3-4670-86c7-4632c1aaab4e" providerId="AD" clId="Web-{319F56AF-B9C7-4B00-81F8-CEC460205D33}" dt="2022-12-05T18:18:49.930" v="7" actId="1076"/>
        <pc:sldMkLst>
          <pc:docMk/>
          <pc:sldMk cId="2736538855" sldId="275"/>
        </pc:sldMkLst>
        <pc:spChg chg="mod">
          <ac:chgData name="Lumini Sanara Senaviratne Edirisinghe Mudiyanselage" userId="S::lse34@iris.nau.edu::ba3f811b-f7d3-4670-86c7-4632c1aaab4e" providerId="AD" clId="Web-{319F56AF-B9C7-4B00-81F8-CEC460205D33}" dt="2022-12-05T18:18:49.930" v="7" actId="1076"/>
          <ac:spMkLst>
            <pc:docMk/>
            <pc:sldMk cId="2736538855" sldId="275"/>
            <ac:spMk id="3" creationId="{820CA202-FD5E-4455-AE0F-3F6547AB4301}"/>
          </ac:spMkLst>
        </pc:spChg>
      </pc:sldChg>
      <pc:sldChg chg="del">
        <pc:chgData name="Lumini Sanara Senaviratne Edirisinghe Mudiyanselage" userId="S::lse34@iris.nau.edu::ba3f811b-f7d3-4670-86c7-4632c1aaab4e" providerId="AD" clId="Web-{319F56AF-B9C7-4B00-81F8-CEC460205D33}" dt="2022-12-05T18:50:43.667" v="39"/>
        <pc:sldMkLst>
          <pc:docMk/>
          <pc:sldMk cId="4266336561" sldId="281"/>
        </pc:sldMkLst>
      </pc:sldChg>
      <pc:sldChg chg="modSp">
        <pc:chgData name="Lumini Sanara Senaviratne Edirisinghe Mudiyanselage" userId="S::lse34@iris.nau.edu::ba3f811b-f7d3-4670-86c7-4632c1aaab4e" providerId="AD" clId="Web-{319F56AF-B9C7-4B00-81F8-CEC460205D33}" dt="2022-12-05T18:43:32.156" v="38"/>
        <pc:sldMkLst>
          <pc:docMk/>
          <pc:sldMk cId="1271462120" sldId="285"/>
        </pc:sldMkLst>
        <pc:spChg chg="mod">
          <ac:chgData name="Lumini Sanara Senaviratne Edirisinghe Mudiyanselage" userId="S::lse34@iris.nau.edu::ba3f811b-f7d3-4670-86c7-4632c1aaab4e" providerId="AD" clId="Web-{319F56AF-B9C7-4B00-81F8-CEC460205D33}" dt="2022-12-05T18:42:47.905" v="21" actId="20577"/>
          <ac:spMkLst>
            <pc:docMk/>
            <pc:sldMk cId="1271462120" sldId="285"/>
            <ac:spMk id="3" creationId="{A1DCF7E0-4D27-156D-782A-CC7D04B8EE3B}"/>
          </ac:spMkLst>
        </pc:spChg>
        <pc:graphicFrameChg chg="mod modGraphic">
          <ac:chgData name="Lumini Sanara Senaviratne Edirisinghe Mudiyanselage" userId="S::lse34@iris.nau.edu::ba3f811b-f7d3-4670-86c7-4632c1aaab4e" providerId="AD" clId="Web-{319F56AF-B9C7-4B00-81F8-CEC460205D33}" dt="2022-12-05T18:43:32.156" v="38"/>
          <ac:graphicFrameMkLst>
            <pc:docMk/>
            <pc:sldMk cId="1271462120" sldId="285"/>
            <ac:graphicFrameMk id="9" creationId="{87643F05-70D2-99E6-A7E0-559716BE4B57}"/>
          </ac:graphicFrameMkLst>
        </pc:graphicFrameChg>
      </pc:sldChg>
      <pc:sldChg chg="modSp">
        <pc:chgData name="Lumini Sanara Senaviratne Edirisinghe Mudiyanselage" userId="S::lse34@iris.nau.edu::ba3f811b-f7d3-4670-86c7-4632c1aaab4e" providerId="AD" clId="Web-{319F56AF-B9C7-4B00-81F8-CEC460205D33}" dt="2022-12-05T18:33:07.296" v="8" actId="1076"/>
        <pc:sldMkLst>
          <pc:docMk/>
          <pc:sldMk cId="2747905651" sldId="290"/>
        </pc:sldMkLst>
        <pc:picChg chg="mod">
          <ac:chgData name="Lumini Sanara Senaviratne Edirisinghe Mudiyanselage" userId="S::lse34@iris.nau.edu::ba3f811b-f7d3-4670-86c7-4632c1aaab4e" providerId="AD" clId="Web-{319F56AF-B9C7-4B00-81F8-CEC460205D33}" dt="2022-12-05T18:33:07.296" v="8" actId="1076"/>
          <ac:picMkLst>
            <pc:docMk/>
            <pc:sldMk cId="2747905651" sldId="290"/>
            <ac:picMk id="11" creationId="{A8DEC7FF-7BA0-8F4A-EA8D-BF8B33CF9985}"/>
          </ac:picMkLst>
        </pc:picChg>
      </pc:sldChg>
      <pc:sldChg chg="modSp">
        <pc:chgData name="Lumini Sanara Senaviratne Edirisinghe Mudiyanselage" userId="S::lse34@iris.nau.edu::ba3f811b-f7d3-4670-86c7-4632c1aaab4e" providerId="AD" clId="Web-{319F56AF-B9C7-4B00-81F8-CEC460205D33}" dt="2022-12-05T18:43:05.749" v="22" actId="20577"/>
        <pc:sldMkLst>
          <pc:docMk/>
          <pc:sldMk cId="3147627387" sldId="296"/>
        </pc:sldMkLst>
        <pc:spChg chg="mod">
          <ac:chgData name="Lumini Sanara Senaviratne Edirisinghe Mudiyanselage" userId="S::lse34@iris.nau.edu::ba3f811b-f7d3-4670-86c7-4632c1aaab4e" providerId="AD" clId="Web-{319F56AF-B9C7-4B00-81F8-CEC460205D33}" dt="2022-12-05T18:43:05.749" v="22" actId="20577"/>
          <ac:spMkLst>
            <pc:docMk/>
            <pc:sldMk cId="3147627387" sldId="296"/>
            <ac:spMk id="3" creationId="{652DA5D0-24B9-8A08-D7CE-C322D3A39392}"/>
          </ac:spMkLst>
        </pc:spChg>
      </pc:sldChg>
    </pc:docChg>
  </pc:docChgLst>
  <pc:docChgLst>
    <pc:chgData name="Lumini Sanara Senaviratne Edirisinghe Mudiyanselage" userId="S::lse34@iris.nau.edu::ba3f811b-f7d3-4670-86c7-4632c1aaab4e" providerId="AD" clId="Web-{45902C3F-7EF8-4C6F-807A-AE587932452B}"/>
    <pc:docChg chg="modSld">
      <pc:chgData name="Lumini Sanara Senaviratne Edirisinghe Mudiyanselage" userId="S::lse34@iris.nau.edu::ba3f811b-f7d3-4670-86c7-4632c1aaab4e" providerId="AD" clId="Web-{45902C3F-7EF8-4C6F-807A-AE587932452B}" dt="2022-12-05T15:41:55.734" v="27" actId="14100"/>
      <pc:docMkLst>
        <pc:docMk/>
      </pc:docMkLst>
      <pc:sldChg chg="addSp modSp">
        <pc:chgData name="Lumini Sanara Senaviratne Edirisinghe Mudiyanselage" userId="S::lse34@iris.nau.edu::ba3f811b-f7d3-4670-86c7-4632c1aaab4e" providerId="AD" clId="Web-{45902C3F-7EF8-4C6F-807A-AE587932452B}" dt="2022-12-05T15:41:55.734" v="27" actId="14100"/>
        <pc:sldMkLst>
          <pc:docMk/>
          <pc:sldMk cId="3147627387" sldId="296"/>
        </pc:sldMkLst>
        <pc:picChg chg="add mod">
          <ac:chgData name="Lumini Sanara Senaviratne Edirisinghe Mudiyanselage" userId="S::lse34@iris.nau.edu::ba3f811b-f7d3-4670-86c7-4632c1aaab4e" providerId="AD" clId="Web-{45902C3F-7EF8-4C6F-807A-AE587932452B}" dt="2022-12-05T15:41:52.108" v="26" actId="14100"/>
          <ac:picMkLst>
            <pc:docMk/>
            <pc:sldMk cId="3147627387" sldId="296"/>
            <ac:picMk id="2" creationId="{ABEF6154-A17F-4D41-E47A-577EA3795A68}"/>
          </ac:picMkLst>
        </pc:picChg>
        <pc:picChg chg="add mod modCrop">
          <ac:chgData name="Lumini Sanara Senaviratne Edirisinghe Mudiyanselage" userId="S::lse34@iris.nau.edu::ba3f811b-f7d3-4670-86c7-4632c1aaab4e" providerId="AD" clId="Web-{45902C3F-7EF8-4C6F-807A-AE587932452B}" dt="2022-12-05T15:41:55.734" v="27" actId="14100"/>
          <ac:picMkLst>
            <pc:docMk/>
            <pc:sldMk cId="3147627387" sldId="296"/>
            <ac:picMk id="4" creationId="{59B76714-3AA4-C293-E763-AD8E8E7786A3}"/>
          </ac:picMkLst>
        </pc:picChg>
      </pc:sldChg>
    </pc:docChg>
  </pc:docChgLst>
  <pc:docChgLst>
    <pc:chgData name="Lumini Sanara Senaviratne Edirisinghe Mudiyanselage" userId="S::lse34@iris.nau.edu::ba3f811b-f7d3-4670-86c7-4632c1aaab4e" providerId="AD" clId="Web-{CE3E626B-26ED-4AAD-A7AB-E84CF3FD558D}"/>
    <pc:docChg chg="addSld modSld">
      <pc:chgData name="Lumini Sanara Senaviratne Edirisinghe Mudiyanselage" userId="S::lse34@iris.nau.edu::ba3f811b-f7d3-4670-86c7-4632c1aaab4e" providerId="AD" clId="Web-{CE3E626B-26ED-4AAD-A7AB-E84CF3FD558D}" dt="2022-12-05T15:37:24.594" v="27"/>
      <pc:docMkLst>
        <pc:docMk/>
      </pc:docMkLst>
      <pc:sldChg chg="addSp delSp modSp">
        <pc:chgData name="Lumini Sanara Senaviratne Edirisinghe Mudiyanselage" userId="S::lse34@iris.nau.edu::ba3f811b-f7d3-4670-86c7-4632c1aaab4e" providerId="AD" clId="Web-{CE3E626B-26ED-4AAD-A7AB-E84CF3FD558D}" dt="2022-12-05T15:36:56.015" v="17" actId="1076"/>
        <pc:sldMkLst>
          <pc:docMk/>
          <pc:sldMk cId="1271462120" sldId="285"/>
        </pc:sldMkLst>
        <pc:graphicFrameChg chg="add mod modGraphic">
          <ac:chgData name="Lumini Sanara Senaviratne Edirisinghe Mudiyanselage" userId="S::lse34@iris.nau.edu::ba3f811b-f7d3-4670-86c7-4632c1aaab4e" providerId="AD" clId="Web-{CE3E626B-26ED-4AAD-A7AB-E84CF3FD558D}" dt="2022-12-05T15:36:52.233" v="16" actId="1076"/>
          <ac:graphicFrameMkLst>
            <pc:docMk/>
            <pc:sldMk cId="1271462120" sldId="285"/>
            <ac:graphicFrameMk id="9" creationId="{87643F05-70D2-99E6-A7E0-559716BE4B57}"/>
          </ac:graphicFrameMkLst>
        </pc:graphicFrameChg>
        <pc:graphicFrameChg chg="add del mod">
          <ac:chgData name="Lumini Sanara Senaviratne Edirisinghe Mudiyanselage" userId="S::lse34@iris.nau.edu::ba3f811b-f7d3-4670-86c7-4632c1aaab4e" providerId="AD" clId="Web-{CE3E626B-26ED-4AAD-A7AB-E84CF3FD558D}" dt="2022-12-05T15:35:29.402" v="10"/>
          <ac:graphicFrameMkLst>
            <pc:docMk/>
            <pc:sldMk cId="1271462120" sldId="285"/>
            <ac:graphicFrameMk id="11" creationId="{55626164-418F-794B-376B-2603A28ACC54}"/>
          </ac:graphicFrameMkLst>
        </pc:graphicFrameChg>
        <pc:picChg chg="del">
          <ac:chgData name="Lumini Sanara Senaviratne Edirisinghe Mudiyanselage" userId="S::lse34@iris.nau.edu::ba3f811b-f7d3-4670-86c7-4632c1aaab4e" providerId="AD" clId="Web-{CE3E626B-26ED-4AAD-A7AB-E84CF3FD558D}" dt="2022-12-05T15:33:33.430" v="1"/>
          <ac:picMkLst>
            <pc:docMk/>
            <pc:sldMk cId="1271462120" sldId="285"/>
            <ac:picMk id="4" creationId="{8A5527BE-8D0B-239C-3154-A03E305EF697}"/>
          </ac:picMkLst>
        </pc:picChg>
        <pc:picChg chg="del">
          <ac:chgData name="Lumini Sanara Senaviratne Edirisinghe Mudiyanselage" userId="S::lse34@iris.nau.edu::ba3f811b-f7d3-4670-86c7-4632c1aaab4e" providerId="AD" clId="Web-{CE3E626B-26ED-4AAD-A7AB-E84CF3FD558D}" dt="2022-12-05T15:35:47.200" v="11"/>
          <ac:picMkLst>
            <pc:docMk/>
            <pc:sldMk cId="1271462120" sldId="285"/>
            <ac:picMk id="5" creationId="{9773D301-7B33-3722-BE79-BE8B7EF7F2AC}"/>
          </ac:picMkLst>
        </pc:picChg>
        <pc:picChg chg="del">
          <ac:chgData name="Lumini Sanara Senaviratne Edirisinghe Mudiyanselage" userId="S::lse34@iris.nau.edu::ba3f811b-f7d3-4670-86c7-4632c1aaab4e" providerId="AD" clId="Web-{CE3E626B-26ED-4AAD-A7AB-E84CF3FD558D}" dt="2022-12-05T15:33:42.633" v="2"/>
          <ac:picMkLst>
            <pc:docMk/>
            <pc:sldMk cId="1271462120" sldId="285"/>
            <ac:picMk id="6" creationId="{A46F5186-9440-6D95-2E03-E61BF488DCFF}"/>
          </ac:picMkLst>
        </pc:picChg>
        <pc:picChg chg="add mod">
          <ac:chgData name="Lumini Sanara Senaviratne Edirisinghe Mudiyanselage" userId="S::lse34@iris.nau.edu::ba3f811b-f7d3-4670-86c7-4632c1aaab4e" providerId="AD" clId="Web-{CE3E626B-26ED-4AAD-A7AB-E84CF3FD558D}" dt="2022-12-05T15:36:56.015" v="17" actId="1076"/>
          <ac:picMkLst>
            <pc:docMk/>
            <pc:sldMk cId="1271462120" sldId="285"/>
            <ac:picMk id="7" creationId="{AB335BF3-D992-6C26-31E0-334AE944BDDB}"/>
          </ac:picMkLst>
        </pc:picChg>
        <pc:picChg chg="add mod">
          <ac:chgData name="Lumini Sanara Senaviratne Edirisinghe Mudiyanselage" userId="S::lse34@iris.nau.edu::ba3f811b-f7d3-4670-86c7-4632c1aaab4e" providerId="AD" clId="Web-{CE3E626B-26ED-4AAD-A7AB-E84CF3FD558D}" dt="2022-12-05T15:36:43.171" v="15" actId="14100"/>
          <ac:picMkLst>
            <pc:docMk/>
            <pc:sldMk cId="1271462120" sldId="285"/>
            <ac:picMk id="12" creationId="{67469BBC-CE9E-619C-B790-29F5FF8E7435}"/>
          </ac:picMkLst>
        </pc:picChg>
      </pc:sldChg>
      <pc:sldChg chg="modSp">
        <pc:chgData name="Lumini Sanara Senaviratne Edirisinghe Mudiyanselage" userId="S::lse34@iris.nau.edu::ba3f811b-f7d3-4670-86c7-4632c1aaab4e" providerId="AD" clId="Web-{CE3E626B-26ED-4AAD-A7AB-E84CF3FD558D}" dt="2022-12-05T15:33:26.039" v="0" actId="14100"/>
        <pc:sldMkLst>
          <pc:docMk/>
          <pc:sldMk cId="2436827148" sldId="287"/>
        </pc:sldMkLst>
        <pc:spChg chg="mod">
          <ac:chgData name="Lumini Sanara Senaviratne Edirisinghe Mudiyanselage" userId="S::lse34@iris.nau.edu::ba3f811b-f7d3-4670-86c7-4632c1aaab4e" providerId="AD" clId="Web-{CE3E626B-26ED-4AAD-A7AB-E84CF3FD558D}" dt="2022-12-05T15:33:26.039" v="0" actId="14100"/>
          <ac:spMkLst>
            <pc:docMk/>
            <pc:sldMk cId="2436827148" sldId="287"/>
            <ac:spMk id="2" creationId="{3973C212-6DFC-4AB1-B401-15421EC2DE51}"/>
          </ac:spMkLst>
        </pc:spChg>
      </pc:sldChg>
      <pc:sldChg chg="delSp modSp new">
        <pc:chgData name="Lumini Sanara Senaviratne Edirisinghe Mudiyanselage" userId="S::lse34@iris.nau.edu::ba3f811b-f7d3-4670-86c7-4632c1aaab4e" providerId="AD" clId="Web-{CE3E626B-26ED-4AAD-A7AB-E84CF3FD558D}" dt="2022-12-05T15:37:24.594" v="27"/>
        <pc:sldMkLst>
          <pc:docMk/>
          <pc:sldMk cId="3147627387" sldId="296"/>
        </pc:sldMkLst>
        <pc:spChg chg="del mod">
          <ac:chgData name="Lumini Sanara Senaviratne Edirisinghe Mudiyanselage" userId="S::lse34@iris.nau.edu::ba3f811b-f7d3-4670-86c7-4632c1aaab4e" providerId="AD" clId="Web-{CE3E626B-26ED-4AAD-A7AB-E84CF3FD558D}" dt="2022-12-05T15:37:24.594" v="27"/>
          <ac:spMkLst>
            <pc:docMk/>
            <pc:sldMk cId="3147627387" sldId="296"/>
            <ac:spMk id="2" creationId="{D48EA2B7-B7A9-8440-0F9F-108A5AD89FBB}"/>
          </ac:spMkLst>
        </pc:spChg>
        <pc:spChg chg="mod">
          <ac:chgData name="Lumini Sanara Senaviratne Edirisinghe Mudiyanselage" userId="S::lse34@iris.nau.edu::ba3f811b-f7d3-4670-86c7-4632c1aaab4e" providerId="AD" clId="Web-{CE3E626B-26ED-4AAD-A7AB-E84CF3FD558D}" dt="2022-12-05T15:37:21.016" v="25" actId="1076"/>
          <ac:spMkLst>
            <pc:docMk/>
            <pc:sldMk cId="3147627387" sldId="296"/>
            <ac:spMk id="3" creationId="{652DA5D0-24B9-8A08-D7CE-C322D3A39392}"/>
          </ac:spMkLst>
        </pc:spChg>
      </pc:sldChg>
    </pc:docChg>
  </pc:docChgLst>
  <pc:docChgLst>
    <pc:chgData name="Alex Lee Nagle" userId="S::aln259@nau.edu::7b63e753-be02-4b51-a484-998be9625c7e" providerId="AD" clId="Web-{D4BD5FF9-8B20-42CE-B555-F12DAB8127BE}"/>
    <pc:docChg chg="addSld modSld">
      <pc:chgData name="Alex Lee Nagle" userId="S::aln259@nau.edu::7b63e753-be02-4b51-a484-998be9625c7e" providerId="AD" clId="Web-{D4BD5FF9-8B20-42CE-B555-F12DAB8127BE}" dt="2022-12-05T03:47:37.458" v="3" actId="20577"/>
      <pc:docMkLst>
        <pc:docMk/>
      </pc:docMkLst>
      <pc:sldChg chg="delSp modSp add">
        <pc:chgData name="Alex Lee Nagle" userId="S::aln259@nau.edu::7b63e753-be02-4b51-a484-998be9625c7e" providerId="AD" clId="Web-{D4BD5FF9-8B20-42CE-B555-F12DAB8127BE}" dt="2022-12-05T03:47:37.458" v="3" actId="20577"/>
        <pc:sldMkLst>
          <pc:docMk/>
          <pc:sldMk cId="3285272085" sldId="294"/>
        </pc:sldMkLst>
        <pc:spChg chg="mod">
          <ac:chgData name="Alex Lee Nagle" userId="S::aln259@nau.edu::7b63e753-be02-4b51-a484-998be9625c7e" providerId="AD" clId="Web-{D4BD5FF9-8B20-42CE-B555-F12DAB8127BE}" dt="2022-12-05T03:47:37.458" v="3" actId="20577"/>
          <ac:spMkLst>
            <pc:docMk/>
            <pc:sldMk cId="3285272085" sldId="294"/>
            <ac:spMk id="7" creationId="{759171BA-70B0-4412-A3F9-B9783FDABA16}"/>
          </ac:spMkLst>
        </pc:spChg>
        <pc:graphicFrameChg chg="del">
          <ac:chgData name="Alex Lee Nagle" userId="S::aln259@nau.edu::7b63e753-be02-4b51-a484-998be9625c7e" providerId="AD" clId="Web-{D4BD5FF9-8B20-42CE-B555-F12DAB8127BE}" dt="2022-12-05T03:47:34.880" v="1"/>
          <ac:graphicFrameMkLst>
            <pc:docMk/>
            <pc:sldMk cId="3285272085" sldId="294"/>
            <ac:graphicFrameMk id="14" creationId="{F8035E69-5E1F-4970-A9AA-2A15EAFB14FB}"/>
          </ac:graphicFrameMkLst>
        </pc:graphicFrameChg>
      </pc:sldChg>
    </pc:docChg>
  </pc:docChgLst>
  <pc:docChgLst>
    <pc:chgData name="Lumini Sanara Senaviratne Edirisinghe Mudiyanselage" userId="ba3f811b-f7d3-4670-86c7-4632c1aaab4e" providerId="ADAL" clId="{31D8EFD1-8FF5-C548-ABCF-BAC6039C856E}"/>
    <pc:docChg chg="custSel delSld modSld">
      <pc:chgData name="Lumini Sanara Senaviratne Edirisinghe Mudiyanselage" userId="ba3f811b-f7d3-4670-86c7-4632c1aaab4e" providerId="ADAL" clId="{31D8EFD1-8FF5-C548-ABCF-BAC6039C856E}" dt="2022-12-05T20:34:57.537" v="17" actId="1076"/>
      <pc:docMkLst>
        <pc:docMk/>
      </pc:docMkLst>
      <pc:sldChg chg="delSp modSp mod">
        <pc:chgData name="Lumini Sanara Senaviratne Edirisinghe Mudiyanselage" userId="ba3f811b-f7d3-4670-86c7-4632c1aaab4e" providerId="ADAL" clId="{31D8EFD1-8FF5-C548-ABCF-BAC6039C856E}" dt="2022-12-05T20:34:57.537" v="17" actId="1076"/>
        <pc:sldMkLst>
          <pc:docMk/>
          <pc:sldMk cId="1271462120" sldId="285"/>
        </pc:sldMkLst>
        <pc:spChg chg="del">
          <ac:chgData name="Lumini Sanara Senaviratne Edirisinghe Mudiyanselage" userId="ba3f811b-f7d3-4670-86c7-4632c1aaab4e" providerId="ADAL" clId="{31D8EFD1-8FF5-C548-ABCF-BAC6039C856E}" dt="2022-12-05T19:51:56.664" v="4" actId="478"/>
          <ac:spMkLst>
            <pc:docMk/>
            <pc:sldMk cId="1271462120" sldId="285"/>
            <ac:spMk id="2" creationId="{2B5E9769-A6DD-23A5-3B50-920B097313AD}"/>
          </ac:spMkLst>
        </pc:spChg>
        <pc:graphicFrameChg chg="mod">
          <ac:chgData name="Lumini Sanara Senaviratne Edirisinghe Mudiyanselage" userId="ba3f811b-f7d3-4670-86c7-4632c1aaab4e" providerId="ADAL" clId="{31D8EFD1-8FF5-C548-ABCF-BAC6039C856E}" dt="2022-12-05T20:34:57.537" v="17" actId="1076"/>
          <ac:graphicFrameMkLst>
            <pc:docMk/>
            <pc:sldMk cId="1271462120" sldId="285"/>
            <ac:graphicFrameMk id="9" creationId="{87643F05-70D2-99E6-A7E0-559716BE4B57}"/>
          </ac:graphicFrameMkLst>
        </pc:graphicFrameChg>
        <pc:picChg chg="mod">
          <ac:chgData name="Lumini Sanara Senaviratne Edirisinghe Mudiyanselage" userId="ba3f811b-f7d3-4670-86c7-4632c1aaab4e" providerId="ADAL" clId="{31D8EFD1-8FF5-C548-ABCF-BAC6039C856E}" dt="2022-12-05T20:34:54.118" v="16" actId="14100"/>
          <ac:picMkLst>
            <pc:docMk/>
            <pc:sldMk cId="1271462120" sldId="285"/>
            <ac:picMk id="7" creationId="{AB335BF3-D992-6C26-31E0-334AE944BDDB}"/>
          </ac:picMkLst>
        </pc:picChg>
        <pc:picChg chg="del">
          <ac:chgData name="Lumini Sanara Senaviratne Edirisinghe Mudiyanselage" userId="ba3f811b-f7d3-4670-86c7-4632c1aaab4e" providerId="ADAL" clId="{31D8EFD1-8FF5-C548-ABCF-BAC6039C856E}" dt="2022-12-05T19:51:30.410" v="0" actId="478"/>
          <ac:picMkLst>
            <pc:docMk/>
            <pc:sldMk cId="1271462120" sldId="285"/>
            <ac:picMk id="12" creationId="{67469BBC-CE9E-619C-B790-29F5FF8E7435}"/>
          </ac:picMkLst>
        </pc:picChg>
      </pc:sldChg>
      <pc:sldChg chg="addSp delSp modSp del mod">
        <pc:chgData name="Lumini Sanara Senaviratne Edirisinghe Mudiyanselage" userId="ba3f811b-f7d3-4670-86c7-4632c1aaab4e" providerId="ADAL" clId="{31D8EFD1-8FF5-C548-ABCF-BAC6039C856E}" dt="2022-12-05T20:34:34.539" v="11" actId="2696"/>
        <pc:sldMkLst>
          <pc:docMk/>
          <pc:sldMk cId="3147627387" sldId="296"/>
        </pc:sldMkLst>
        <pc:spChg chg="add del mod">
          <ac:chgData name="Lumini Sanara Senaviratne Edirisinghe Mudiyanselage" userId="ba3f811b-f7d3-4670-86c7-4632c1aaab4e" providerId="ADAL" clId="{31D8EFD1-8FF5-C548-ABCF-BAC6039C856E}" dt="2022-12-05T20:20:48.690" v="10"/>
          <ac:spMkLst>
            <pc:docMk/>
            <pc:sldMk cId="3147627387" sldId="296"/>
            <ac:spMk id="5" creationId="{BA8934AB-FF0D-A0CA-8440-FBD9F54DA6CB}"/>
          </ac:spMkLst>
        </pc:spChg>
        <pc:picChg chg="mod">
          <ac:chgData name="Lumini Sanara Senaviratne Edirisinghe Mudiyanselage" userId="ba3f811b-f7d3-4670-86c7-4632c1aaab4e" providerId="ADAL" clId="{31D8EFD1-8FF5-C548-ABCF-BAC6039C856E}" dt="2022-12-05T19:54:25.318" v="7" actId="14100"/>
          <ac:picMkLst>
            <pc:docMk/>
            <pc:sldMk cId="3147627387" sldId="296"/>
            <ac:picMk id="4" creationId="{59B76714-3AA4-C293-E763-AD8E8E7786A3}"/>
          </ac:picMkLst>
        </pc:picChg>
      </pc:sldChg>
    </pc:docChg>
  </pc:docChgLst>
  <pc:docChgLst>
    <pc:chgData name="Alex Nagle" userId="7b63e753-be02-4b51-a484-998be9625c7e" providerId="ADAL" clId="{90D9D5B3-7FAF-4A03-BBD4-10DBC8572A9E}"/>
    <pc:docChg chg="addSld modSld">
      <pc:chgData name="Alex Nagle" userId="7b63e753-be02-4b51-a484-998be9625c7e" providerId="ADAL" clId="{90D9D5B3-7FAF-4A03-BBD4-10DBC8572A9E}" dt="2022-11-28T03:02:25.623" v="101" actId="1076"/>
      <pc:docMkLst>
        <pc:docMk/>
      </pc:docMkLst>
      <pc:sldChg chg="modSp mod">
        <pc:chgData name="Alex Nagle" userId="7b63e753-be02-4b51-a484-998be9625c7e" providerId="ADAL" clId="{90D9D5B3-7FAF-4A03-BBD4-10DBC8572A9E}" dt="2022-11-28T03:01:01.105" v="6" actId="20577"/>
        <pc:sldMkLst>
          <pc:docMk/>
          <pc:sldMk cId="3497099972" sldId="270"/>
        </pc:sldMkLst>
        <pc:spChg chg="mod">
          <ac:chgData name="Alex Nagle" userId="7b63e753-be02-4b51-a484-998be9625c7e" providerId="ADAL" clId="{90D9D5B3-7FAF-4A03-BBD4-10DBC8572A9E}" dt="2022-11-28T03:00:45.305" v="0" actId="20577"/>
          <ac:spMkLst>
            <pc:docMk/>
            <pc:sldMk cId="3497099972" sldId="270"/>
            <ac:spMk id="7" creationId="{1340C1FD-C3DB-43CB-920F-F5AA3CC9CF94}"/>
          </ac:spMkLst>
        </pc:spChg>
        <pc:spChg chg="mod">
          <ac:chgData name="Alex Nagle" userId="7b63e753-be02-4b51-a484-998be9625c7e" providerId="ADAL" clId="{90D9D5B3-7FAF-4A03-BBD4-10DBC8572A9E}" dt="2022-11-28T03:00:54.243" v="2" actId="20577"/>
          <ac:spMkLst>
            <pc:docMk/>
            <pc:sldMk cId="3497099972" sldId="270"/>
            <ac:spMk id="19" creationId="{5679B6B1-4FD2-E542-BC38-F4EB3AA47023}"/>
          </ac:spMkLst>
        </pc:spChg>
        <pc:spChg chg="mod">
          <ac:chgData name="Alex Nagle" userId="7b63e753-be02-4b51-a484-998be9625c7e" providerId="ADAL" clId="{90D9D5B3-7FAF-4A03-BBD4-10DBC8572A9E}" dt="2022-11-28T03:01:01.105" v="6" actId="20577"/>
          <ac:spMkLst>
            <pc:docMk/>
            <pc:sldMk cId="3497099972" sldId="270"/>
            <ac:spMk id="20" creationId="{06B56F6A-3860-DD45-976D-4ACDBF85D0F1}"/>
          </ac:spMkLst>
        </pc:spChg>
      </pc:sldChg>
      <pc:sldChg chg="modSp new mod">
        <pc:chgData name="Alex Nagle" userId="7b63e753-be02-4b51-a484-998be9625c7e" providerId="ADAL" clId="{90D9D5B3-7FAF-4A03-BBD4-10DBC8572A9E}" dt="2022-11-28T03:02:25.623" v="101" actId="1076"/>
        <pc:sldMkLst>
          <pc:docMk/>
          <pc:sldMk cId="1599821240" sldId="293"/>
        </pc:sldMkLst>
        <pc:spChg chg="mod">
          <ac:chgData name="Alex Nagle" userId="7b63e753-be02-4b51-a484-998be9625c7e" providerId="ADAL" clId="{90D9D5B3-7FAF-4A03-BBD4-10DBC8572A9E}" dt="2022-11-28T03:01:56.904" v="40" actId="1076"/>
          <ac:spMkLst>
            <pc:docMk/>
            <pc:sldMk cId="1599821240" sldId="293"/>
            <ac:spMk id="2" creationId="{2F654E5D-0C7E-00F0-36DD-84783401A9C4}"/>
          </ac:spMkLst>
        </pc:spChg>
        <pc:spChg chg="mod">
          <ac:chgData name="Alex Nagle" userId="7b63e753-be02-4b51-a484-998be9625c7e" providerId="ADAL" clId="{90D9D5B3-7FAF-4A03-BBD4-10DBC8572A9E}" dt="2022-11-28T03:02:25.623" v="101" actId="1076"/>
          <ac:spMkLst>
            <pc:docMk/>
            <pc:sldMk cId="1599821240" sldId="293"/>
            <ac:spMk id="3" creationId="{7700369D-CE6F-889C-248C-F186D4357C97}"/>
          </ac:spMkLst>
        </pc:spChg>
      </pc:sldChg>
    </pc:docChg>
  </pc:docChgLst>
  <pc:docChgLst>
    <pc:chgData name="Alex Lee Nagle" userId="7b63e753-be02-4b51-a484-998be9625c7e" providerId="ADAL" clId="{30745402-E693-4FCB-BC5A-EA3F5145E6D0}"/>
    <pc:docChg chg="custSel addSld delSld modSld">
      <pc:chgData name="Alex Lee Nagle" userId="7b63e753-be02-4b51-a484-998be9625c7e" providerId="ADAL" clId="{30745402-E693-4FCB-BC5A-EA3F5145E6D0}" dt="2022-12-05T03:59:39.987" v="112" actId="20577"/>
      <pc:docMkLst>
        <pc:docMk/>
      </pc:docMkLst>
      <pc:sldChg chg="modSp mod">
        <pc:chgData name="Alex Lee Nagle" userId="7b63e753-be02-4b51-a484-998be9625c7e" providerId="ADAL" clId="{30745402-E693-4FCB-BC5A-EA3F5145E6D0}" dt="2022-12-05T03:59:39.987" v="112" actId="20577"/>
        <pc:sldMkLst>
          <pc:docMk/>
          <pc:sldMk cId="109857222" sldId="256"/>
        </pc:sldMkLst>
        <pc:spChg chg="mod">
          <ac:chgData name="Alex Lee Nagle" userId="7b63e753-be02-4b51-a484-998be9625c7e" providerId="ADAL" clId="{30745402-E693-4FCB-BC5A-EA3F5145E6D0}" dt="2022-12-05T03:59:39.987" v="11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 mod">
        <pc:chgData name="Alex Lee Nagle" userId="7b63e753-be02-4b51-a484-998be9625c7e" providerId="ADAL" clId="{30745402-E693-4FCB-BC5A-EA3F5145E6D0}" dt="2022-12-05T03:58:41.798" v="84"/>
        <pc:sldMkLst>
          <pc:docMk/>
          <pc:sldMk cId="2736538855" sldId="275"/>
        </pc:sldMkLst>
        <pc:spChg chg="del mod">
          <ac:chgData name="Alex Lee Nagle" userId="7b63e753-be02-4b51-a484-998be9625c7e" providerId="ADAL" clId="{30745402-E693-4FCB-BC5A-EA3F5145E6D0}" dt="2022-12-05T03:58:41.794" v="82"/>
          <ac:spMkLst>
            <pc:docMk/>
            <pc:sldMk cId="2736538855" sldId="275"/>
            <ac:spMk id="10" creationId="{9DE15835-456D-4E4F-9148-8B1678A4FAA5}"/>
          </ac:spMkLst>
        </pc:spChg>
        <pc:spChg chg="del mod">
          <ac:chgData name="Alex Lee Nagle" userId="7b63e753-be02-4b51-a484-998be9625c7e" providerId="ADAL" clId="{30745402-E693-4FCB-BC5A-EA3F5145E6D0}" dt="2022-12-05T03:58:41.798" v="84"/>
          <ac:spMkLst>
            <pc:docMk/>
            <pc:sldMk cId="2736538855" sldId="275"/>
            <ac:spMk id="11" creationId="{0CE273F3-C114-458E-A224-A68F2D1129F3}"/>
          </ac:spMkLst>
        </pc:spChg>
      </pc:sldChg>
      <pc:sldChg chg="delSp modSp mod">
        <pc:chgData name="Alex Lee Nagle" userId="7b63e753-be02-4b51-a484-998be9625c7e" providerId="ADAL" clId="{30745402-E693-4FCB-BC5A-EA3F5145E6D0}" dt="2022-12-05T03:58:44.410" v="87"/>
        <pc:sldMkLst>
          <pc:docMk/>
          <pc:sldMk cId="2436827148" sldId="287"/>
        </pc:sldMkLst>
        <pc:spChg chg="del mod">
          <ac:chgData name="Alex Lee Nagle" userId="7b63e753-be02-4b51-a484-998be9625c7e" providerId="ADAL" clId="{30745402-E693-4FCB-BC5A-EA3F5145E6D0}" dt="2022-12-05T03:58:44.410" v="87"/>
          <ac:spMkLst>
            <pc:docMk/>
            <pc:sldMk cId="2436827148" sldId="287"/>
            <ac:spMk id="14" creationId="{9DEB651A-BC5A-4F3A-939A-CEB58E7245E1}"/>
          </ac:spMkLst>
        </pc:spChg>
      </pc:sldChg>
      <pc:sldChg chg="modSp mod">
        <pc:chgData name="Alex Lee Nagle" userId="7b63e753-be02-4b51-a484-998be9625c7e" providerId="ADAL" clId="{30745402-E693-4FCB-BC5A-EA3F5145E6D0}" dt="2022-12-05T03:58:14.483" v="78" actId="20577"/>
        <pc:sldMkLst>
          <pc:docMk/>
          <pc:sldMk cId="1369062399" sldId="289"/>
        </pc:sldMkLst>
        <pc:spChg chg="mod">
          <ac:chgData name="Alex Lee Nagle" userId="7b63e753-be02-4b51-a484-998be9625c7e" providerId="ADAL" clId="{30745402-E693-4FCB-BC5A-EA3F5145E6D0}" dt="2022-12-05T03:58:14.483" v="78" actId="20577"/>
          <ac:spMkLst>
            <pc:docMk/>
            <pc:sldMk cId="1369062399" sldId="289"/>
            <ac:spMk id="4" creationId="{7039375C-9685-C86A-E9B2-7B3CE2EFB336}"/>
          </ac:spMkLst>
        </pc:spChg>
      </pc:sldChg>
      <pc:sldChg chg="delSp modSp mod">
        <pc:chgData name="Alex Lee Nagle" userId="7b63e753-be02-4b51-a484-998be9625c7e" providerId="ADAL" clId="{30745402-E693-4FCB-BC5A-EA3F5145E6D0}" dt="2022-12-05T03:58:47.279" v="90"/>
        <pc:sldMkLst>
          <pc:docMk/>
          <pc:sldMk cId="2747905651" sldId="290"/>
        </pc:sldMkLst>
        <pc:spChg chg="del mod">
          <ac:chgData name="Alex Lee Nagle" userId="7b63e753-be02-4b51-a484-998be9625c7e" providerId="ADAL" clId="{30745402-E693-4FCB-BC5A-EA3F5145E6D0}" dt="2022-12-05T03:58:47.279" v="90"/>
          <ac:spMkLst>
            <pc:docMk/>
            <pc:sldMk cId="2747905651" sldId="290"/>
            <ac:spMk id="14" creationId="{9DEB651A-BC5A-4F3A-939A-CEB58E7245E1}"/>
          </ac:spMkLst>
        </pc:spChg>
      </pc:sldChg>
      <pc:sldChg chg="del">
        <pc:chgData name="Alex Lee Nagle" userId="7b63e753-be02-4b51-a484-998be9625c7e" providerId="ADAL" clId="{30745402-E693-4FCB-BC5A-EA3F5145E6D0}" dt="2022-12-05T03:57:18.451" v="55" actId="47"/>
        <pc:sldMkLst>
          <pc:docMk/>
          <pc:sldMk cId="2669642624" sldId="291"/>
        </pc:sldMkLst>
      </pc:sldChg>
      <pc:sldChg chg="addSp delSp modSp mod">
        <pc:chgData name="Alex Lee Nagle" userId="7b63e753-be02-4b51-a484-998be9625c7e" providerId="ADAL" clId="{30745402-E693-4FCB-BC5A-EA3F5145E6D0}" dt="2022-12-05T03:51:11.213" v="31" actId="1076"/>
        <pc:sldMkLst>
          <pc:docMk/>
          <pc:sldMk cId="3285272085" sldId="294"/>
        </pc:sldMkLst>
        <pc:spChg chg="del">
          <ac:chgData name="Alex Lee Nagle" userId="7b63e753-be02-4b51-a484-998be9625c7e" providerId="ADAL" clId="{30745402-E693-4FCB-BC5A-EA3F5145E6D0}" dt="2022-12-05T03:48:44.215" v="0" actId="478"/>
          <ac:spMkLst>
            <pc:docMk/>
            <pc:sldMk cId="3285272085" sldId="294"/>
            <ac:spMk id="2" creationId="{C38CDC88-E803-4263-B55D-A8679183C158}"/>
          </ac:spMkLst>
        </pc:spChg>
        <pc:spChg chg="mod">
          <ac:chgData name="Alex Lee Nagle" userId="7b63e753-be02-4b51-a484-998be9625c7e" providerId="ADAL" clId="{30745402-E693-4FCB-BC5A-EA3F5145E6D0}" dt="2022-12-05T03:51:11.213" v="31" actId="1076"/>
          <ac:spMkLst>
            <pc:docMk/>
            <pc:sldMk cId="3285272085" sldId="294"/>
            <ac:spMk id="3" creationId="{AEE4BBC5-2FB7-4A9A-89D3-682617BCAB70}"/>
          </ac:spMkLst>
        </pc:spChg>
        <pc:spChg chg="add del mod">
          <ac:chgData name="Alex Lee Nagle" userId="7b63e753-be02-4b51-a484-998be9625c7e" providerId="ADAL" clId="{30745402-E693-4FCB-BC5A-EA3F5145E6D0}" dt="2022-12-05T03:49:26.052" v="15" actId="478"/>
          <ac:spMkLst>
            <pc:docMk/>
            <pc:sldMk cId="3285272085" sldId="294"/>
            <ac:spMk id="5" creationId="{3D2F0433-497C-0846-D57E-E2499EE21BCC}"/>
          </ac:spMkLst>
        </pc:spChg>
        <pc:spChg chg="del mod">
          <ac:chgData name="Alex Lee Nagle" userId="7b63e753-be02-4b51-a484-998be9625c7e" providerId="ADAL" clId="{30745402-E693-4FCB-BC5A-EA3F5145E6D0}" dt="2022-12-05T03:49:31.222" v="17" actId="478"/>
          <ac:spMkLst>
            <pc:docMk/>
            <pc:sldMk cId="3285272085" sldId="294"/>
            <ac:spMk id="15" creationId="{0DE5887E-4B6C-46AD-9190-A326548402B3}"/>
          </ac:spMkLst>
        </pc:spChg>
        <pc:graphicFrameChg chg="add mod modGraphic">
          <ac:chgData name="Alex Lee Nagle" userId="7b63e753-be02-4b51-a484-998be9625c7e" providerId="ADAL" clId="{30745402-E693-4FCB-BC5A-EA3F5145E6D0}" dt="2022-12-05T03:51:04.662" v="29" actId="1076"/>
          <ac:graphicFrameMkLst>
            <pc:docMk/>
            <pc:sldMk cId="3285272085" sldId="294"/>
            <ac:graphicFrameMk id="6" creationId="{5BE668A1-7A0F-6BA6-3A4C-4E456E9BBE06}"/>
          </ac:graphicFrameMkLst>
        </pc:graphicFrameChg>
      </pc:sldChg>
      <pc:sldChg chg="addSp modSp new mod">
        <pc:chgData name="Alex Lee Nagle" userId="7b63e753-be02-4b51-a484-998be9625c7e" providerId="ADAL" clId="{30745402-E693-4FCB-BC5A-EA3F5145E6D0}" dt="2022-12-05T03:59:03.884" v="104" actId="20577"/>
        <pc:sldMkLst>
          <pc:docMk/>
          <pc:sldMk cId="1084494447" sldId="295"/>
        </pc:sldMkLst>
        <pc:spChg chg="mod">
          <ac:chgData name="Alex Lee Nagle" userId="7b63e753-be02-4b51-a484-998be9625c7e" providerId="ADAL" clId="{30745402-E693-4FCB-BC5A-EA3F5145E6D0}" dt="2022-12-05T03:59:03.884" v="104" actId="20577"/>
          <ac:spMkLst>
            <pc:docMk/>
            <pc:sldMk cId="1084494447" sldId="295"/>
            <ac:spMk id="2" creationId="{031EE60E-C8D4-8861-F657-3EF0B26A6FCF}"/>
          </ac:spMkLst>
        </pc:spChg>
        <pc:picChg chg="add mod">
          <ac:chgData name="Alex Lee Nagle" userId="7b63e753-be02-4b51-a484-998be9625c7e" providerId="ADAL" clId="{30745402-E693-4FCB-BC5A-EA3F5145E6D0}" dt="2022-12-05T03:58:55.460" v="92" actId="1076"/>
          <ac:picMkLst>
            <pc:docMk/>
            <pc:sldMk cId="1084494447" sldId="295"/>
            <ac:picMk id="2050" creationId="{B62E103C-EF7F-2C32-6596-4B07C443495F}"/>
          </ac:picMkLst>
        </pc:picChg>
        <pc:picChg chg="add mod">
          <ac:chgData name="Alex Lee Nagle" userId="7b63e753-be02-4b51-a484-998be9625c7e" providerId="ADAL" clId="{30745402-E693-4FCB-BC5A-EA3F5145E6D0}" dt="2022-12-05T03:53:28.389" v="38" actId="1076"/>
          <ac:picMkLst>
            <pc:docMk/>
            <pc:sldMk cId="1084494447" sldId="295"/>
            <ac:picMk id="2052" creationId="{315A0CF6-A79A-ACE9-4DE5-042A46F974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1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4678667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46787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12707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1270833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8086500" y="3514833"/>
            <a:ext cx="283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8086500" y="3968167"/>
            <a:ext cx="28348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8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566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28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1000" y="1697233"/>
            <a:ext cx="10290000" cy="4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Google Shape;26;p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9179867" y="-151467"/>
            <a:ext cx="3420800" cy="1741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621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7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98" y="1898000"/>
            <a:ext cx="9418800" cy="1531000"/>
          </a:xfrm>
        </p:spPr>
        <p:txBody>
          <a:bodyPr/>
          <a:lstStyle/>
          <a:p>
            <a:r>
              <a:rPr lang="en-US" sz="8800" b="1">
                <a:latin typeface="+mj-lt"/>
              </a:rPr>
              <a:t>Gore Iris Crimper Capstone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215" y="2935098"/>
            <a:ext cx="9418800" cy="3329778"/>
          </a:xfrm>
        </p:spPr>
        <p:txBody>
          <a:bodyPr/>
          <a:lstStyle/>
          <a:p>
            <a:r>
              <a:rPr lang="en-US" sz="3600" b="1">
                <a:latin typeface="+mj-lt"/>
              </a:rPr>
              <a:t> </a:t>
            </a:r>
            <a:endParaRPr lang="en-US" sz="3600"/>
          </a:p>
          <a:p>
            <a:r>
              <a:rPr lang="en-US" sz="2400">
                <a:latin typeface="Cambria"/>
              </a:rPr>
              <a:t>12/05/2022</a:t>
            </a:r>
          </a:p>
          <a:p>
            <a:endParaRPr lang="en-US" sz="2400">
              <a:latin typeface="Cambria"/>
            </a:endParaRPr>
          </a:p>
          <a:p>
            <a:r>
              <a:rPr lang="en-US" sz="2400">
                <a:latin typeface="Cambria"/>
              </a:rPr>
              <a:t>Alex Nagle</a:t>
            </a:r>
          </a:p>
          <a:p>
            <a:r>
              <a:rPr lang="en-US" sz="2400">
                <a:latin typeface="Cambria"/>
              </a:rPr>
              <a:t>Skylar Gilmore</a:t>
            </a:r>
          </a:p>
          <a:p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Lumini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Senaviratne</a:t>
            </a:r>
            <a:r>
              <a:rPr lang="en-US" sz="2400">
                <a:latin typeface="Cambria"/>
              </a:rPr>
              <a:t> </a:t>
            </a:r>
          </a:p>
          <a:p>
            <a:r>
              <a:rPr lang="en-US" sz="2400">
                <a:latin typeface="Cambria"/>
              </a:rPr>
              <a:t>Alex Anderson</a:t>
            </a:r>
          </a:p>
          <a:p>
            <a:r>
              <a:rPr lang="en-US" sz="2400" err="1">
                <a:latin typeface="Cambria"/>
              </a:rPr>
              <a:t>Eisa</a:t>
            </a:r>
            <a:r>
              <a:rPr lang="en-US" sz="2400">
                <a:latin typeface="Cambria"/>
              </a:rPr>
              <a:t> </a:t>
            </a:r>
            <a:r>
              <a:rPr lang="en-US" sz="2400" err="1">
                <a:latin typeface="Cambria"/>
              </a:rPr>
              <a:t>Alyaseen</a:t>
            </a:r>
            <a:endParaRPr lang="en-US" sz="2400">
              <a:latin typeface="Cambria"/>
            </a:endParaRPr>
          </a:p>
          <a:p>
            <a:r>
              <a:rPr lang="en-US" sz="2400">
                <a:latin typeface="Cambria"/>
              </a:rPr>
              <a:t>Abdulrahman Aziz</a:t>
            </a:r>
          </a:p>
          <a:p>
            <a:endParaRPr lang="en-US" sz="2400">
              <a:latin typeface="Cambria"/>
            </a:endParaRPr>
          </a:p>
          <a:p>
            <a:r>
              <a:rPr lang="en-US" sz="2100" b="1">
                <a:latin typeface="+mj-lt"/>
              </a:rPr>
              <a:t>    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 Iterations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4A221-4A1A-195E-8500-E0491998F1FD}"/>
              </a:ext>
            </a:extLst>
          </p:cNvPr>
          <p:cNvSpPr txBox="1"/>
          <p:nvPr/>
        </p:nvSpPr>
        <p:spPr>
          <a:xfrm>
            <a:off x="10325099" y="6550223"/>
            <a:ext cx="1866901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Skylar Gilmore    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5664D-693D-0DCD-9878-560AB59E3252}"/>
              </a:ext>
            </a:extLst>
          </p:cNvPr>
          <p:cNvSpPr txBox="1"/>
          <p:nvPr/>
        </p:nvSpPr>
        <p:spPr>
          <a:xfrm>
            <a:off x="4651333" y="6056765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7: Cover Iterations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2DB7E-0D6A-0CBE-6EE6-4A6531EB201C}"/>
              </a:ext>
            </a:extLst>
          </p:cNvPr>
          <p:cNvSpPr txBox="1"/>
          <p:nvPr/>
        </p:nvSpPr>
        <p:spPr>
          <a:xfrm>
            <a:off x="4551257" y="3121223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6: Iris Iterations</a:t>
            </a:r>
          </a:p>
        </p:txBody>
      </p:sp>
    </p:spTree>
    <p:extLst>
      <p:ext uri="{BB962C8B-B14F-4D97-AF65-F5344CB8AC3E}">
        <p14:creationId xmlns:p14="http://schemas.microsoft.com/office/powerpoint/2010/main" val="44478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6" y="582161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Manufacturing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4A221-4A1A-195E-8500-E0491998F1FD}"/>
              </a:ext>
            </a:extLst>
          </p:cNvPr>
          <p:cNvSpPr txBox="1"/>
          <p:nvPr/>
        </p:nvSpPr>
        <p:spPr>
          <a:xfrm>
            <a:off x="10325099" y="6550223"/>
            <a:ext cx="1866901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Skylar Gilmore    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E30E1-8D8F-8543-464C-35499EC017A5}"/>
              </a:ext>
            </a:extLst>
          </p:cNvPr>
          <p:cNvSpPr txBox="1"/>
          <p:nvPr/>
        </p:nvSpPr>
        <p:spPr>
          <a:xfrm>
            <a:off x="4827546" y="6052002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8: Top Assembly</a:t>
            </a:r>
          </a:p>
        </p:txBody>
      </p:sp>
    </p:spTree>
    <p:extLst>
      <p:ext uri="{BB962C8B-B14F-4D97-AF65-F5344CB8AC3E}">
        <p14:creationId xmlns:p14="http://schemas.microsoft.com/office/powerpoint/2010/main" val="423831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E93F-E4BB-9F4D-8B1A-3D0F8FDC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0712F-A509-0A44-8C1B-7BF3421D5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78" y="1259180"/>
            <a:ext cx="7328703" cy="4641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CEF88-3BBC-A64E-8745-13132B022B9F}"/>
              </a:ext>
            </a:extLst>
          </p:cNvPr>
          <p:cNvSpPr txBox="1"/>
          <p:nvPr/>
        </p:nvSpPr>
        <p:spPr>
          <a:xfrm>
            <a:off x="5430027" y="5900456"/>
            <a:ext cx="391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Figure 9: Photograph of Underside of Machine Showing the Electronics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DEAFC-C4A4-BBAC-D6F2-B322D3DB3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620"/>
          <a:stretch/>
        </p:blipFill>
        <p:spPr>
          <a:xfrm>
            <a:off x="970792" y="1149646"/>
            <a:ext cx="2087372" cy="5114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568AA-AA6C-938C-65CA-C4C4C9388D99}"/>
              </a:ext>
            </a:extLst>
          </p:cNvPr>
          <p:cNvSpPr txBox="1"/>
          <p:nvPr/>
        </p:nvSpPr>
        <p:spPr>
          <a:xfrm>
            <a:off x="10325099" y="6550223"/>
            <a:ext cx="1866901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Skylar Gilmore     12</a:t>
            </a:r>
          </a:p>
        </p:txBody>
      </p:sp>
    </p:spTree>
    <p:extLst>
      <p:ext uri="{BB962C8B-B14F-4D97-AF65-F5344CB8AC3E}">
        <p14:creationId xmlns:p14="http://schemas.microsoft.com/office/powerpoint/2010/main" val="173156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E60E-C8D4-8861-F657-3EF0B26A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Successes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2E103C-EF7F-2C32-6596-4B07C443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" y="1464005"/>
            <a:ext cx="3352483" cy="43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&#10;&#10;Description automatically generated">
            <a:extLst>
              <a:ext uri="{FF2B5EF4-FFF2-40B4-BE49-F238E27FC236}">
                <a16:creationId xmlns:a16="http://schemas.microsoft.com/office/drawing/2014/main" id="{315A0CF6-A79A-ACE9-4DE5-042A46F9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67" y="1356967"/>
            <a:ext cx="4319812" cy="455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D2B26-7C7D-23B0-4BD5-03AC32D414EB}"/>
              </a:ext>
            </a:extLst>
          </p:cNvPr>
          <p:cNvSpPr txBox="1"/>
          <p:nvPr/>
        </p:nvSpPr>
        <p:spPr>
          <a:xfrm>
            <a:off x="10325099" y="6550223"/>
            <a:ext cx="1866901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Skylar Gilmore    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13064-D26D-672B-981A-4D3AE9C8AF3D}"/>
              </a:ext>
            </a:extLst>
          </p:cNvPr>
          <p:cNvSpPr txBox="1"/>
          <p:nvPr/>
        </p:nvSpPr>
        <p:spPr>
          <a:xfrm>
            <a:off x="1675237" y="5804149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10: Slewing Bearing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200B7-A5B8-7B02-D151-93C227F4C27B}"/>
              </a:ext>
            </a:extLst>
          </p:cNvPr>
          <p:cNvSpPr txBox="1"/>
          <p:nvPr/>
        </p:nvSpPr>
        <p:spPr>
          <a:xfrm>
            <a:off x="6956849" y="5958037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11: Leaflet</a:t>
            </a:r>
          </a:p>
        </p:txBody>
      </p:sp>
    </p:spTree>
    <p:extLst>
      <p:ext uri="{BB962C8B-B14F-4D97-AF65-F5344CB8AC3E}">
        <p14:creationId xmlns:p14="http://schemas.microsoft.com/office/powerpoint/2010/main" val="108449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3" y="526132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Bill of Materials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B564A-3FEE-E1EF-CBF7-1A2A62EC1097}"/>
              </a:ext>
            </a:extLst>
          </p:cNvPr>
          <p:cNvSpPr/>
          <p:nvPr/>
        </p:nvSpPr>
        <p:spPr>
          <a:xfrm>
            <a:off x="9258300" y="3519488"/>
            <a:ext cx="3305175" cy="2947987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AE9B-96A8-CBED-44F6-AC48F0FD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95" y="1148821"/>
            <a:ext cx="10241017" cy="5109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399B9-5ACD-AE7C-06FD-6D766337F2DB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Lumini M	14</a:t>
            </a:r>
          </a:p>
        </p:txBody>
      </p:sp>
    </p:spTree>
    <p:extLst>
      <p:ext uri="{BB962C8B-B14F-4D97-AF65-F5344CB8AC3E}">
        <p14:creationId xmlns:p14="http://schemas.microsoft.com/office/powerpoint/2010/main" val="270834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DCF7E0-4D27-156D-782A-CC7D04B8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49" y="397094"/>
            <a:ext cx="4582928" cy="763600"/>
          </a:xfrm>
        </p:spPr>
        <p:txBody>
          <a:bodyPr/>
          <a:lstStyle/>
          <a:p>
            <a:r>
              <a:rPr lang="en-GB" sz="2500">
                <a:solidFill>
                  <a:schemeClr val="tx1"/>
                </a:solidFill>
              </a:rPr>
              <a:t>Budget as of 4th of December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643F05-70D2-99E6-A7E0-559716BE4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38834"/>
              </p:ext>
            </p:extLst>
          </p:nvPr>
        </p:nvGraphicFramePr>
        <p:xfrm>
          <a:off x="6829426" y="1971396"/>
          <a:ext cx="4800911" cy="223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261">
                  <a:extLst>
                    <a:ext uri="{9D8B030D-6E8A-4147-A177-3AD203B41FA5}">
                      <a16:colId xmlns:a16="http://schemas.microsoft.com/office/drawing/2014/main" val="2928024571"/>
                    </a:ext>
                  </a:extLst>
                </a:gridCol>
                <a:gridCol w="1516077">
                  <a:extLst>
                    <a:ext uri="{9D8B030D-6E8A-4147-A177-3AD203B41FA5}">
                      <a16:colId xmlns:a16="http://schemas.microsoft.com/office/drawing/2014/main" val="3708489251"/>
                    </a:ext>
                  </a:extLst>
                </a:gridCol>
                <a:gridCol w="2006573">
                  <a:extLst>
                    <a:ext uri="{9D8B030D-6E8A-4147-A177-3AD203B41FA5}">
                      <a16:colId xmlns:a16="http://schemas.microsoft.com/office/drawing/2014/main" val="4130985159"/>
                    </a:ext>
                  </a:extLst>
                </a:gridCol>
              </a:tblGrid>
              <a:tr h="11169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Total Expenses ( expenses)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Total Budget (ME budget)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Remaining Budget (as of 12/4/22)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66232"/>
                  </a:ext>
                </a:extLst>
              </a:tr>
              <a:tr h="5584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$2,137.79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2500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$362.21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086225"/>
                  </a:ext>
                </a:extLst>
              </a:tr>
              <a:tr h="5584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86%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100%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>
                          <a:effectLst/>
                        </a:rPr>
                        <a:t>14%</a:t>
                      </a: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6669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325CEC8-8A61-E99D-7FA6-B2E9704E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0" y="1364578"/>
            <a:ext cx="6480610" cy="3785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F5623-4C70-17BF-9635-2B6DE297624B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Lumini M	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6BFB4-5C2D-A9AE-D12E-B29CB24028F8}"/>
              </a:ext>
            </a:extLst>
          </p:cNvPr>
          <p:cNvSpPr txBox="1"/>
          <p:nvPr/>
        </p:nvSpPr>
        <p:spPr>
          <a:xfrm>
            <a:off x="2532487" y="5150522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12: Budget</a:t>
            </a:r>
          </a:p>
        </p:txBody>
      </p:sp>
    </p:spTree>
    <p:extLst>
      <p:ext uri="{BB962C8B-B14F-4D97-AF65-F5344CB8AC3E}">
        <p14:creationId xmlns:p14="http://schemas.microsoft.com/office/powerpoint/2010/main" val="127146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318E51-0C03-4C1E-90A0-497C9A85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8" y="624103"/>
            <a:ext cx="7573200" cy="763600"/>
          </a:xfrm>
        </p:spPr>
        <p:txBody>
          <a:bodyPr/>
          <a:lstStyle/>
          <a:p>
            <a:r>
              <a:rPr lang="en-US" b="1">
                <a:latin typeface="Montserrat"/>
              </a:rPr>
              <a:t>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9375C-9685-C86A-E9B2-7B3CE2EFB336}"/>
              </a:ext>
            </a:extLst>
          </p:cNvPr>
          <p:cNvSpPr txBox="1"/>
          <p:nvPr/>
        </p:nvSpPr>
        <p:spPr>
          <a:xfrm>
            <a:off x="628651" y="1528762"/>
            <a:ext cx="103584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Test limits and increase strength of leaflets to alternate material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If desired to increase torque, purchase new motor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Code Arduino for more functionality and options with the touch screen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Increase manufacturability of the device on a large 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Increase accuracy of the rotary encoder and in turn the diameter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9C5B6-40BB-54C9-832B-A5F0021317FF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Lumini M	16</a:t>
            </a:r>
          </a:p>
        </p:txBody>
      </p:sp>
    </p:spTree>
    <p:extLst>
      <p:ext uri="{BB962C8B-B14F-4D97-AF65-F5344CB8AC3E}">
        <p14:creationId xmlns:p14="http://schemas.microsoft.com/office/powerpoint/2010/main" val="136906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A0E6-94F3-4437-B3D0-58C8C1DE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981C0-8155-4CF8-A341-1623BF32F525}"/>
              </a:ext>
            </a:extLst>
          </p:cNvPr>
          <p:cNvSpPr txBox="1"/>
          <p:nvPr/>
        </p:nvSpPr>
        <p:spPr>
          <a:xfrm>
            <a:off x="4724400" y="320040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2F5496"/>
              </a:solidFill>
              <a:latin typeface="Calibri Light"/>
              <a:cs typeface="Calibri Light"/>
            </a:endParaRPr>
          </a:p>
          <a:p>
            <a:endParaRPr lang="en-US" sz="1200">
              <a:latin typeface="Calibri"/>
              <a:cs typeface="Calibri"/>
            </a:endParaRPr>
          </a:p>
          <a:p>
            <a:endParaRPr lang="en-US" sz="1200">
              <a:latin typeface="Calibri"/>
              <a:cs typeface="Calibri"/>
            </a:endParaRPr>
          </a:p>
          <a:p>
            <a:endParaRPr lang="en-US" sz="1200" b="1">
              <a:latin typeface="Calibri"/>
              <a:cs typeface="Calibri"/>
            </a:endParaRPr>
          </a:p>
          <a:p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DE9A9A-439C-4B03-8EF9-A5B70C5C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23429"/>
              </p:ext>
            </p:extLst>
          </p:nvPr>
        </p:nvGraphicFramePr>
        <p:xfrm>
          <a:off x="751460" y="962724"/>
          <a:ext cx="10689079" cy="1794325"/>
        </p:xfrm>
        <a:graphic>
          <a:graphicData uri="http://schemas.openxmlformats.org/drawingml/2006/table">
            <a:tbl>
              <a:tblPr firstRow="1" bandRow="1"/>
              <a:tblGrid>
                <a:gridCol w="10689079">
                  <a:extLst>
                    <a:ext uri="{9D8B030D-6E8A-4147-A177-3AD203B41FA5}">
                      <a16:colId xmlns:a16="http://schemas.microsoft.com/office/drawing/2014/main" val="1742599330"/>
                    </a:ext>
                  </a:extLst>
                </a:gridCol>
              </a:tblGrid>
              <a:tr h="403675">
                <a:tc>
                  <a:txBody>
                    <a:bodyPr/>
                    <a:lstStyle/>
                    <a:p>
                      <a:pPr marL="457200" marR="0" lvl="1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>
                        <a:effectLst/>
                      </a:endParaRPr>
                    </a:p>
                  </a:txBody>
                  <a:tcPr marL="9525" marR="9525" marT="9525" marB="95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057395"/>
                  </a:ext>
                </a:extLst>
              </a:tr>
              <a:tr h="287172">
                <a:tc>
                  <a:txBody>
                    <a:bodyPr/>
                    <a:lstStyle/>
                    <a:p>
                      <a:pPr marL="228600" marR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[1] "W. L. Gore &amp; Associates," W. L. Gore &amp; Associates, Inc., 13 June 2017. [Online]. Available: http://www.gore.com/. [Accessed 18 February 2022].</a:t>
                      </a:r>
                    </a:p>
                    <a:p>
                      <a:pPr marL="228600" marR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[2] “Model CX,” Blockwise Engineering, 12-Sep-2020. [Online]. Available: http://blockwise.com/stent-crimpers/cx/#CXLTC. [Accessed: 28-Jan-2022].</a:t>
                      </a:r>
                    </a:p>
                    <a:p>
                      <a:pPr marL="228600" marR="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[3] </a:t>
                      </a:r>
                    </a:p>
                  </a:txBody>
                  <a:tcPr marL="9525" marR="9525" marT="9525" marB="95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7856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AEA8F83-CA53-457F-AFFF-D4B4FEE8E938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latin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C45250-D8A0-E872-7DDB-B5F59A6620BF}"/>
              </a:ext>
            </a:extLst>
          </p:cNvPr>
          <p:cNvGraphicFramePr>
            <a:graphicFrameLocks noGrp="1"/>
          </p:cNvGraphicFramePr>
          <p:nvPr/>
        </p:nvGraphicFramePr>
        <p:xfrm>
          <a:off x="1019735" y="2465294"/>
          <a:ext cx="10887446" cy="58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446">
                  <a:extLst>
                    <a:ext uri="{9D8B030D-6E8A-4147-A177-3AD203B41FA5}">
                      <a16:colId xmlns:a16="http://schemas.microsoft.com/office/drawing/2014/main" val="3327003469"/>
                    </a:ext>
                  </a:extLst>
                </a:gridCol>
              </a:tblGrid>
              <a:tr h="582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</a:rPr>
                        <a:t>"Occupational Safety and Health Administration," United States Department of Labour , 22 March 2005. [Online]. Available: https://www.osha.gov/laws-regs/oshact/toc. [Accessed 28 March 2022]</a:t>
                      </a:r>
                    </a:p>
                  </a:txBody>
                  <a:tcPr marL="9525" marR="9525" marT="9525" marB="952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517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7B7031-0A31-0EC4-3381-AE8A2CCA9667}"/>
              </a:ext>
            </a:extLst>
          </p:cNvPr>
          <p:cNvSpPr txBox="1"/>
          <p:nvPr/>
        </p:nvSpPr>
        <p:spPr>
          <a:xfrm rot="-10800000" flipV="1">
            <a:off x="651061" y="2987043"/>
            <a:ext cx="10889875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800"/>
              <a:t>[4] "Nitinol Technology Leader Uses Laser Cutting Machine for Precision Products," COHERENT , 2022. [Online].</a:t>
            </a:r>
            <a:r>
              <a:rPr lang="en-GB" sz="1800" err="1"/>
              <a:t>Available:https</a:t>
            </a:r>
            <a:r>
              <a:rPr lang="en-GB" sz="1800"/>
              <a:t>://www.coherent.com/news/success-stories/nitinol-innovative-technology. [Accessed 28 March 2022].</a:t>
            </a:r>
          </a:p>
          <a:p>
            <a:pPr algn="just"/>
            <a:r>
              <a:rPr lang="en-US" sz="1800"/>
              <a:t>[5] “</a:t>
            </a:r>
            <a:r>
              <a:rPr lang="en-US" sz="1800" err="1"/>
              <a:t>Biomime</a:t>
            </a:r>
            <a:r>
              <a:rPr lang="en-US" sz="1800"/>
              <a:t>: Drug eluting stent,” </a:t>
            </a:r>
            <a:r>
              <a:rPr lang="en-US" sz="1800" err="1"/>
              <a:t>Meril</a:t>
            </a:r>
            <a:r>
              <a:rPr lang="en-US" sz="1800"/>
              <a:t> Life. [Online]. Available: https://www.merillife.com/medical-devices/vascular-intervention/coronary/stents/drug-eluting-stents/biomime-cv. [Accessed: 06-Dec-2022]. </a:t>
            </a:r>
            <a:endParaRPr lang="en-GB" sz="1800"/>
          </a:p>
          <a:p>
            <a:pPr algn="just"/>
            <a:endParaRPr lang="en-GB" sz="1800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4E5D-0C7E-00F0-36DD-84783401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00" y="1276415"/>
            <a:ext cx="9418800" cy="27368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98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A9989B-EFD7-4E42-96BE-8F8D9109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094" y="3800072"/>
            <a:ext cx="2451982" cy="441881"/>
          </a:xfrm>
        </p:spPr>
        <p:txBody>
          <a:bodyPr/>
          <a:lstStyle/>
          <a:p>
            <a:r>
              <a:rPr lang="en-US" sz="2400" err="1"/>
              <a:t>Lumini</a:t>
            </a:r>
            <a:endParaRPr lang="en-US" sz="2400"/>
          </a:p>
          <a:p>
            <a:r>
              <a:rPr lang="en-US" sz="2400" err="1"/>
              <a:t>Mudiyanselage</a:t>
            </a: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B8A1A-1096-4AEB-9C85-EFF4F84F8EB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683547" y="4571776"/>
            <a:ext cx="2587226" cy="746477"/>
          </a:xfrm>
        </p:spPr>
        <p:txBody>
          <a:bodyPr/>
          <a:lstStyle/>
          <a:p>
            <a:r>
              <a:rPr lang="en-US" sz="1850"/>
              <a:t>Financial Manager </a:t>
            </a:r>
          </a:p>
          <a:p>
            <a:r>
              <a:rPr lang="en-US" sz="1850"/>
              <a:t>Logistics Manager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FB56EC-9DF8-4980-AFBC-EDD551AAA9F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-201077" y="3502979"/>
            <a:ext cx="2276017" cy="595865"/>
          </a:xfrm>
        </p:spPr>
        <p:txBody>
          <a:bodyPr/>
          <a:lstStyle/>
          <a:p>
            <a:r>
              <a:rPr lang="en-US" sz="2400"/>
              <a:t>Alex </a:t>
            </a:r>
          </a:p>
          <a:p>
            <a:r>
              <a:rPr lang="en-US" sz="2400"/>
              <a:t>Nagle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446D3-C2E6-4A1E-AE0A-FA6C7CD4942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92469" y="4028553"/>
            <a:ext cx="2458800" cy="763600"/>
          </a:xfrm>
        </p:spPr>
        <p:txBody>
          <a:bodyPr/>
          <a:lstStyle/>
          <a:p>
            <a:r>
              <a:rPr lang="en-US" sz="1850"/>
              <a:t>Project Lead </a:t>
            </a:r>
            <a:endParaRPr lang="en-US"/>
          </a:p>
          <a:p>
            <a:r>
              <a:rPr lang="en-US" sz="1850"/>
              <a:t>Test Engineer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E10678-B01A-492E-8686-A3FC13E5F1E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610021" y="3649833"/>
            <a:ext cx="2899306" cy="498456"/>
          </a:xfrm>
        </p:spPr>
        <p:txBody>
          <a:bodyPr/>
          <a:lstStyle/>
          <a:p>
            <a:r>
              <a:rPr lang="en-US" sz="2400"/>
              <a:t>Skylar</a:t>
            </a:r>
          </a:p>
          <a:p>
            <a:r>
              <a:rPr lang="en-US" sz="2400"/>
              <a:t>Gilmore 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40C1FD-C3DB-43CB-920F-F5AA3CC9CF9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449274" y="4245893"/>
            <a:ext cx="3220799" cy="1225937"/>
          </a:xfrm>
        </p:spPr>
        <p:txBody>
          <a:bodyPr/>
          <a:lstStyle/>
          <a:p>
            <a:r>
              <a:rPr lang="en-US" sz="1850"/>
              <a:t>CAD Manager</a:t>
            </a:r>
          </a:p>
          <a:p>
            <a:r>
              <a:rPr lang="en-US" sz="1850"/>
              <a:t>Website Lead </a:t>
            </a:r>
          </a:p>
          <a:p>
            <a:r>
              <a:rPr lang="en-US" sz="1850"/>
              <a:t>Manufacturing</a:t>
            </a:r>
          </a:p>
          <a:p>
            <a:r>
              <a:rPr lang="en-US" sz="1850"/>
              <a:t>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2779E-F6A0-45E5-BDBD-6A92B3E4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585" y="492514"/>
            <a:ext cx="4251600" cy="763600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9F941B7-E667-4859-A557-60E098DE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9"/>
          <a:stretch/>
        </p:blipFill>
        <p:spPr>
          <a:xfrm>
            <a:off x="4050250" y="1343813"/>
            <a:ext cx="1998814" cy="222295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89A100-D0E9-4087-B7C1-28B31676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02" y="1384469"/>
            <a:ext cx="2153291" cy="2161853"/>
          </a:xfrm>
          <a:prstGeom prst="rect">
            <a:avLst/>
          </a:prstGeom>
        </p:spPr>
      </p:pic>
      <p:pic>
        <p:nvPicPr>
          <p:cNvPr id="14" name="Picture 1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3D24132E-1020-4489-A85B-F7DB9B98B8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627" r="35471" b="32005"/>
          <a:stretch/>
        </p:blipFill>
        <p:spPr>
          <a:xfrm>
            <a:off x="40189" y="1353864"/>
            <a:ext cx="1793488" cy="2128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FFCA73-B01C-3F4A-900C-131F56885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/>
          <a:stretch/>
        </p:blipFill>
        <p:spPr bwMode="auto">
          <a:xfrm>
            <a:off x="6097259" y="1350350"/>
            <a:ext cx="1990184" cy="22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6E8D24-B57F-9942-BE2C-0ABFE8E3F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32219" r="16390" b="27912"/>
          <a:stretch/>
        </p:blipFill>
        <p:spPr bwMode="auto">
          <a:xfrm>
            <a:off x="8135638" y="1350350"/>
            <a:ext cx="1937027" cy="22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189FA7-BFDB-894C-B057-B451CCD9F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19139" r="-853" b="8089"/>
          <a:stretch/>
        </p:blipFill>
        <p:spPr bwMode="auto">
          <a:xfrm>
            <a:off x="10116769" y="1350350"/>
            <a:ext cx="2008839" cy="22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5">
            <a:extLst>
              <a:ext uri="{FF2B5EF4-FFF2-40B4-BE49-F238E27FC236}">
                <a16:creationId xmlns:a16="http://schemas.microsoft.com/office/drawing/2014/main" id="{01619DC1-1F5F-7542-B552-DBC1A863C081}"/>
              </a:ext>
            </a:extLst>
          </p:cNvPr>
          <p:cNvSpPr txBox="1">
            <a:spLocks/>
          </p:cNvSpPr>
          <p:nvPr/>
        </p:nvSpPr>
        <p:spPr>
          <a:xfrm>
            <a:off x="5500282" y="3604326"/>
            <a:ext cx="2899306" cy="49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sz="2400"/>
              <a:t>Alex</a:t>
            </a:r>
          </a:p>
          <a:p>
            <a:r>
              <a:rPr lang="en-US" sz="2400"/>
              <a:t>Anderson </a:t>
            </a:r>
          </a:p>
        </p:txBody>
      </p:sp>
      <p:sp>
        <p:nvSpPr>
          <p:cNvPr id="16" name="Subtitle 5">
            <a:extLst>
              <a:ext uri="{FF2B5EF4-FFF2-40B4-BE49-F238E27FC236}">
                <a16:creationId xmlns:a16="http://schemas.microsoft.com/office/drawing/2014/main" id="{AEA9D68B-66AB-2D4D-8FB6-D21207DDAB11}"/>
              </a:ext>
            </a:extLst>
          </p:cNvPr>
          <p:cNvSpPr txBox="1">
            <a:spLocks/>
          </p:cNvSpPr>
          <p:nvPr/>
        </p:nvSpPr>
        <p:spPr>
          <a:xfrm>
            <a:off x="8349448" y="3604326"/>
            <a:ext cx="1691375" cy="48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sz="2400" err="1"/>
              <a:t>Eisa</a:t>
            </a:r>
            <a:endParaRPr lang="en-US" sz="2400"/>
          </a:p>
          <a:p>
            <a:r>
              <a:rPr lang="en-US" sz="2400" err="1"/>
              <a:t>Alyaseen</a:t>
            </a:r>
            <a:endParaRPr lang="en-US" sz="2400"/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EC32D788-A09F-7142-8EC0-BB651E5A9E58}"/>
              </a:ext>
            </a:extLst>
          </p:cNvPr>
          <p:cNvSpPr txBox="1">
            <a:spLocks/>
          </p:cNvSpPr>
          <p:nvPr/>
        </p:nvSpPr>
        <p:spPr>
          <a:xfrm>
            <a:off x="9671535" y="3647506"/>
            <a:ext cx="2899306" cy="49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sz="2400"/>
              <a:t>Abdulrahman</a:t>
            </a:r>
          </a:p>
          <a:p>
            <a:r>
              <a:rPr lang="en-US" sz="2400"/>
              <a:t>Aziz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2FE7F95D-28D1-3F48-B5E7-129207A9F27C}"/>
              </a:ext>
            </a:extLst>
          </p:cNvPr>
          <p:cNvSpPr txBox="1">
            <a:spLocks/>
          </p:cNvSpPr>
          <p:nvPr/>
        </p:nvSpPr>
        <p:spPr>
          <a:xfrm>
            <a:off x="5891132" y="4345071"/>
            <a:ext cx="245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850"/>
              <a:t>EE Team Lead </a:t>
            </a:r>
            <a:endParaRPr lang="en-US"/>
          </a:p>
          <a:p>
            <a:r>
              <a:rPr lang="en-US" sz="1850"/>
              <a:t>Lead Software</a:t>
            </a:r>
          </a:p>
          <a:p>
            <a:r>
              <a:rPr lang="en-US" sz="1850"/>
              <a:t>Developer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5679B6B1-4FD2-E542-BC38-F4EB3AA47023}"/>
              </a:ext>
            </a:extLst>
          </p:cNvPr>
          <p:cNvSpPr txBox="1">
            <a:spLocks/>
          </p:cNvSpPr>
          <p:nvPr/>
        </p:nvSpPr>
        <p:spPr>
          <a:xfrm>
            <a:off x="7874750" y="4379189"/>
            <a:ext cx="2458800" cy="104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850"/>
              <a:t>Financial</a:t>
            </a:r>
          </a:p>
          <a:p>
            <a:r>
              <a:rPr lang="en-US" sz="1850"/>
              <a:t>Manager</a:t>
            </a:r>
          </a:p>
          <a:p>
            <a:r>
              <a:rPr lang="en-US" sz="1850"/>
              <a:t> 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06B56F6A-3860-DD45-976D-4ACDBF85D0F1}"/>
              </a:ext>
            </a:extLst>
          </p:cNvPr>
          <p:cNvSpPr txBox="1">
            <a:spLocks/>
          </p:cNvSpPr>
          <p:nvPr/>
        </p:nvSpPr>
        <p:spPr>
          <a:xfrm>
            <a:off x="9891788" y="4185847"/>
            <a:ext cx="245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2020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1850"/>
              <a:t>Website Lead</a:t>
            </a:r>
          </a:p>
          <a:p>
            <a:r>
              <a:rPr lang="en-US" sz="1850"/>
              <a:t>EE Team</a:t>
            </a:r>
          </a:p>
          <a:p>
            <a:r>
              <a:rPr lang="en-US" sz="1850"/>
              <a:t>Secretary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82F57-EBF0-1A74-A943-D35A1CA6EDB6}"/>
              </a:ext>
            </a:extLst>
          </p:cNvPr>
          <p:cNvSpPr txBox="1"/>
          <p:nvPr/>
        </p:nvSpPr>
        <p:spPr>
          <a:xfrm>
            <a:off x="10863262" y="6550223"/>
            <a:ext cx="132873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2</a:t>
            </a:r>
          </a:p>
        </p:txBody>
      </p:sp>
    </p:spTree>
    <p:extLst>
      <p:ext uri="{BB962C8B-B14F-4D97-AF65-F5344CB8AC3E}">
        <p14:creationId xmlns:p14="http://schemas.microsoft.com/office/powerpoint/2010/main" val="349709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644B-0A9D-42A5-B5CC-76785276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706" y="463445"/>
            <a:ext cx="6282000" cy="763600"/>
          </a:xfrm>
        </p:spPr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Project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CA202-FD5E-4455-AE0F-3F6547AB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4622" y="1334745"/>
            <a:ext cx="6894619" cy="4257918"/>
          </a:xfrm>
        </p:spPr>
        <p:txBody>
          <a:bodyPr/>
          <a:lstStyle/>
          <a:p>
            <a:pPr marL="152400" indent="0">
              <a:lnSpc>
                <a:spcPct val="114999"/>
              </a:lnSpc>
              <a:buNone/>
            </a:pPr>
            <a:r>
              <a:rPr lang="en-US" sz="2000" i="1"/>
              <a:t>"The goal of this project is to design and develop a low force stent crimping machine utilizing a crush iris with a radial force readout. "</a:t>
            </a:r>
            <a:endParaRPr lang="en-US" sz="1450" i="1"/>
          </a:p>
          <a:p>
            <a:pPr marL="152400" indent="0">
              <a:lnSpc>
                <a:spcPct val="114999"/>
              </a:lnSpc>
              <a:buNone/>
            </a:pPr>
            <a:endParaRPr lang="en-US" sz="2000"/>
          </a:p>
          <a:p>
            <a:pPr marL="152400" indent="0">
              <a:lnSpc>
                <a:spcPct val="114999"/>
              </a:lnSpc>
              <a:buNone/>
            </a:pPr>
            <a:r>
              <a:rPr lang="en-US" sz="2000"/>
              <a:t>The scope of the project within the mechanical team would be in selection of materials and the overall design of the machine to crimp a medical stent.</a:t>
            </a:r>
            <a:endParaRPr lang="en-US" sz="1450"/>
          </a:p>
          <a:p>
            <a:pPr marL="152400" indent="0">
              <a:buNone/>
            </a:pPr>
            <a:endParaRPr lang="en-US" sz="2000"/>
          </a:p>
          <a:p>
            <a:pPr marL="152400" indent="0">
              <a:buNone/>
            </a:pPr>
            <a:endParaRPr lang="en-US" sz="2000"/>
          </a:p>
          <a:p>
            <a:pPr marL="608965" indent="-456565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D7E01-46A5-4D63-BEB9-88537E6BE6CE}"/>
              </a:ext>
            </a:extLst>
          </p:cNvPr>
          <p:cNvSpPr txBox="1"/>
          <p:nvPr/>
        </p:nvSpPr>
        <p:spPr>
          <a:xfrm>
            <a:off x="4724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2F382AD-8C93-4E22-9861-771BAC94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5" y="758210"/>
            <a:ext cx="2743200" cy="1352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0B513-498C-4CEE-B9D3-F6E3B30141F3}"/>
              </a:ext>
            </a:extLst>
          </p:cNvPr>
          <p:cNvSpPr txBox="1"/>
          <p:nvPr/>
        </p:nvSpPr>
        <p:spPr>
          <a:xfrm>
            <a:off x="1595157" y="543877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E6361-C042-4C99-B74A-7FE88B3CA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73"/>
          <a:stretch/>
        </p:blipFill>
        <p:spPr bwMode="auto">
          <a:xfrm>
            <a:off x="270786" y="2620638"/>
            <a:ext cx="4333503" cy="29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B80E3-C3DD-5F47-8D26-4B8561012FC8}"/>
              </a:ext>
            </a:extLst>
          </p:cNvPr>
          <p:cNvSpPr txBox="1"/>
          <p:nvPr/>
        </p:nvSpPr>
        <p:spPr>
          <a:xfrm>
            <a:off x="10810875" y="6550223"/>
            <a:ext cx="132873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3</a:t>
            </a:r>
          </a:p>
        </p:txBody>
      </p:sp>
      <p:pic>
        <p:nvPicPr>
          <p:cNvPr id="9" name="Picture 2" descr="BioMime: Drug Eluting Stent | Meril Life">
            <a:extLst>
              <a:ext uri="{FF2B5EF4-FFF2-40B4-BE49-F238E27FC236}">
                <a16:creationId xmlns:a16="http://schemas.microsoft.com/office/drawing/2014/main" id="{60D1F50A-1B8A-1CB5-B213-073409C8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44" y="3830376"/>
            <a:ext cx="4333502" cy="27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A94A2-7E93-CBD0-D396-6FADCFCDB5AB}"/>
              </a:ext>
            </a:extLst>
          </p:cNvPr>
          <p:cNvSpPr txBox="1"/>
          <p:nvPr/>
        </p:nvSpPr>
        <p:spPr>
          <a:xfrm>
            <a:off x="1046121" y="5672138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1: Blockwise 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71F0C-8D04-51DF-91EB-D7738488CB6A}"/>
              </a:ext>
            </a:extLst>
          </p:cNvPr>
          <p:cNvSpPr txBox="1"/>
          <p:nvPr/>
        </p:nvSpPr>
        <p:spPr>
          <a:xfrm>
            <a:off x="6657352" y="5914862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2: Stent Example</a:t>
            </a:r>
          </a:p>
        </p:txBody>
      </p:sp>
    </p:spTree>
    <p:extLst>
      <p:ext uri="{BB962C8B-B14F-4D97-AF65-F5344CB8AC3E}">
        <p14:creationId xmlns:p14="http://schemas.microsoft.com/office/powerpoint/2010/main" val="27365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C212-6DFC-4AB1-B401-15421EC2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10" y="384114"/>
            <a:ext cx="5826491" cy="763600"/>
          </a:xfrm>
        </p:spPr>
        <p:txBody>
          <a:bodyPr/>
          <a:lstStyle/>
          <a:p>
            <a:r>
              <a:rPr lang="en-US" sz="4000"/>
              <a:t>Design Requirements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6E90B1-AAD1-4889-9996-4B87D19DAF1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-494592" y="1328772"/>
            <a:ext cx="6508474" cy="476000"/>
          </a:xfrm>
        </p:spPr>
        <p:txBody>
          <a:bodyPr/>
          <a:lstStyle/>
          <a:p>
            <a:r>
              <a:rPr lang="en-US" sz="2000"/>
              <a:t>  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36CFE8-C047-43A8-97BB-0B0B7D404B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50967" y="2717871"/>
            <a:ext cx="3314800" cy="1202800"/>
          </a:xfrm>
        </p:spPr>
        <p:txBody>
          <a:bodyPr/>
          <a:lstStyle/>
          <a:p>
            <a:pPr algn="l"/>
            <a:endParaRPr lang="en-US" sz="1850">
              <a:latin typeface="Times New Roman"/>
              <a:cs typeface="Times New Roman"/>
            </a:endParaRPr>
          </a:p>
          <a:p>
            <a:endParaRPr lang="en-US" sz="18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846DB-26BD-F8D9-59B9-9D558EF52562}"/>
              </a:ext>
            </a:extLst>
          </p:cNvPr>
          <p:cNvSpPr txBox="1"/>
          <p:nvPr/>
        </p:nvSpPr>
        <p:spPr>
          <a:xfrm>
            <a:off x="948018" y="203498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444DDB-B979-2125-777D-ACC87D993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79384"/>
              </p:ext>
            </p:extLst>
          </p:nvPr>
        </p:nvGraphicFramePr>
        <p:xfrm>
          <a:off x="1973980" y="1467379"/>
          <a:ext cx="8408279" cy="490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675">
                  <a:extLst>
                    <a:ext uri="{9D8B030D-6E8A-4147-A177-3AD203B41FA5}">
                      <a16:colId xmlns:a16="http://schemas.microsoft.com/office/drawing/2014/main" val="2434226406"/>
                    </a:ext>
                  </a:extLst>
                </a:gridCol>
                <a:gridCol w="4276604">
                  <a:extLst>
                    <a:ext uri="{9D8B030D-6E8A-4147-A177-3AD203B41FA5}">
                      <a16:colId xmlns:a16="http://schemas.microsoft.com/office/drawing/2014/main" val="974902387"/>
                    </a:ext>
                  </a:extLst>
                </a:gridCol>
              </a:tblGrid>
              <a:tr h="58865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effectLst/>
                          <a:latin typeface="Arial"/>
                        </a:rPr>
                        <a:t>Customer Requirements </a:t>
                      </a:r>
                      <a:endParaRPr lang="en-US" b="1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effectLst/>
                          <a:latin typeface="Arial"/>
                        </a:rPr>
                        <a:t>Components/Methods  in the device to meet the requirements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82470866"/>
                  </a:ext>
                </a:extLst>
              </a:tr>
              <a:tr h="915680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en-GB" sz="1400" b="1">
                          <a:effectLst/>
                        </a:rPr>
                        <a:t>ANSI Safety Standards &amp; </a:t>
                      </a:r>
                      <a:r>
                        <a:rPr lang="en-GB" sz="1400" b="1" i="0" u="none" strike="noStrike" noProof="0">
                          <a:effectLst/>
                          <a:latin typeface="Arial"/>
                        </a:rPr>
                        <a:t>OSHA Safety Standards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 i="0" u="none" strike="noStrike" noProof="0">
                          <a:effectLst/>
                          <a:latin typeface="Arial"/>
                        </a:rPr>
                        <a:t>Electric shock warning, Lockout  &amp; Emergency stop [3]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GB" sz="1400" b="1" i="0" u="none" strike="noStrike" noProof="0">
                        <a:effectLst/>
                        <a:latin typeface="Arial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108187850"/>
                  </a:ext>
                </a:extLst>
              </a:tr>
              <a:tr h="91568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Iris Design and iterative design process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3 different iris designs – 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Curved iris</a:t>
                      </a:r>
                      <a:endParaRPr lang="en-GB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Straight iris</a:t>
                      </a:r>
                      <a:endParaRPr lang="en-GB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Plate rotation iris</a:t>
                      </a:r>
                      <a:endParaRPr lang="en-GB"/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89287652"/>
                  </a:ext>
                </a:extLst>
              </a:tr>
              <a:tr h="45783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Cost Control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3D printed iris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176978749"/>
                  </a:ext>
                </a:extLst>
              </a:tr>
              <a:tr h="632256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Max Stent Length/</a:t>
                      </a:r>
                      <a:r>
                        <a:rPr lang="en-GB" sz="1400" b="1" i="0" u="none" strike="noStrike" noProof="0">
                          <a:effectLst/>
                          <a:latin typeface="Arial"/>
                        </a:rPr>
                        <a:t>Capacity to work under both Radial  Force and Diameter </a:t>
                      </a:r>
                      <a:endParaRPr lang="en-GB" sz="1400" b="0" i="0" u="none" strike="noStrike" noProof="0">
                        <a:effectLst/>
                        <a:latin typeface="Arial"/>
                      </a:endParaRPr>
                    </a:p>
                    <a:p>
                      <a:pPr marL="0" lvl="0" indent="0" algn="l">
                        <a:buNone/>
                      </a:pPr>
                      <a:endParaRPr lang="en-GB" sz="1400" b="1">
                        <a:effectLst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Will be obtained through the Engineering Analysis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10617109"/>
                  </a:ext>
                </a:extLst>
              </a:tr>
              <a:tr h="45783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Working Model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Manually operating prototype 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86021780"/>
                  </a:ext>
                </a:extLst>
              </a:tr>
              <a:tr h="83937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GB" sz="1400" b="1">
                          <a:effectLst/>
                        </a:rPr>
                        <a:t>To crimp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400" b="1">
                          <a:effectLst/>
                        </a:rPr>
                        <a:t>Iris design </a:t>
                      </a:r>
                      <a:endParaRPr lang="pt-BR" sz="1400" b="1" i="0" u="none" strike="noStrike" noProof="0">
                        <a:solidFill>
                          <a:srgbClr val="F5F2EE"/>
                        </a:solidFill>
                        <a:effectLst/>
                        <a:latin typeface="Aria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GB" sz="1400" b="1">
                        <a:effectLst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5186892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564E4-8887-34FE-CCBA-1EA2F147C0AE}"/>
              </a:ext>
            </a:extLst>
          </p:cNvPr>
          <p:cNvSpPr txBox="1"/>
          <p:nvPr/>
        </p:nvSpPr>
        <p:spPr>
          <a:xfrm>
            <a:off x="10839450" y="6550223"/>
            <a:ext cx="1304925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4</a:t>
            </a:r>
          </a:p>
        </p:txBody>
      </p:sp>
    </p:spTree>
    <p:extLst>
      <p:ext uri="{BB962C8B-B14F-4D97-AF65-F5344CB8AC3E}">
        <p14:creationId xmlns:p14="http://schemas.microsoft.com/office/powerpoint/2010/main" val="243682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C212-6DFC-4AB1-B401-15421EC2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37" y="369249"/>
            <a:ext cx="4630123" cy="778465"/>
          </a:xfrm>
        </p:spPr>
        <p:txBody>
          <a:bodyPr/>
          <a:lstStyle/>
          <a:p>
            <a:r>
              <a:rPr lang="en-US" sz="4000"/>
              <a:t>Design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846DB-26BD-F8D9-59B9-9D558EF52562}"/>
              </a:ext>
            </a:extLst>
          </p:cNvPr>
          <p:cNvSpPr txBox="1"/>
          <p:nvPr/>
        </p:nvSpPr>
        <p:spPr>
          <a:xfrm>
            <a:off x="948018" y="203498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EB3A1-B42B-6E61-E5EF-29D76BEC6B68}"/>
              </a:ext>
            </a:extLst>
          </p:cNvPr>
          <p:cNvSpPr txBox="1"/>
          <p:nvPr/>
        </p:nvSpPr>
        <p:spPr>
          <a:xfrm>
            <a:off x="10853738" y="6550223"/>
            <a:ext cx="1338262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B27053-CC8B-02CA-A8DE-44DDC8BB8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42971"/>
              </p:ext>
            </p:extLst>
          </p:nvPr>
        </p:nvGraphicFramePr>
        <p:xfrm>
          <a:off x="2047873" y="1660525"/>
          <a:ext cx="8096250" cy="4336194"/>
        </p:xfrm>
        <a:graphic>
          <a:graphicData uri="http://schemas.openxmlformats.org/drawingml/2006/table">
            <a:tbl>
              <a:tblPr/>
              <a:tblGrid>
                <a:gridCol w="4048125">
                  <a:extLst>
                    <a:ext uri="{9D8B030D-6E8A-4147-A177-3AD203B41FA5}">
                      <a16:colId xmlns:a16="http://schemas.microsoft.com/office/drawing/2014/main" val="2723698912"/>
                    </a:ext>
                  </a:extLst>
                </a:gridCol>
                <a:gridCol w="4048125">
                  <a:extLst>
                    <a:ext uri="{9D8B030D-6E8A-4147-A177-3AD203B41FA5}">
                      <a16:colId xmlns:a16="http://schemas.microsoft.com/office/drawing/2014/main" val="2831858525"/>
                    </a:ext>
                  </a:extLst>
                </a:gridCol>
              </a:tblGrid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Engineering Requirement 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Tolerance 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41589"/>
                  </a:ext>
                </a:extLst>
              </a:tr>
              <a:tr h="71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Start/Stop Button for safety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&lt;1% Failure (Does not Stop immediately when pressed)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33017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Iris Style clamp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Is the Crimp Circle Concentric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38704"/>
                  </a:ext>
                </a:extLst>
              </a:tr>
              <a:tr h="711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Iris crimping Diameter from 6mm to 50mm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.1 mm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88942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Linear Force Distribution of 28.9 N/cm minimum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.1 N/cm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25200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User Control of the Force or Diameter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&lt;5% Failure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62680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GUI Force readout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.01N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567715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GUI Diameter readout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.01cm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40451"/>
                  </a:ext>
                </a:extLst>
              </a:tr>
              <a:tr h="321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Under total cost of 3000$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&lt; 3000$</a:t>
                      </a:r>
                    </a:p>
                  </a:txBody>
                  <a:tcPr marL="4416" marR="4416" marT="4416" marB="317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301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90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A68EC-276C-06A0-662D-EF08FF1342B3}"/>
              </a:ext>
            </a:extLst>
          </p:cNvPr>
          <p:cNvSpPr txBox="1"/>
          <p:nvPr/>
        </p:nvSpPr>
        <p:spPr>
          <a:xfrm>
            <a:off x="1617621" y="5019675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Complete Assembly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0BE8A-789B-00CC-A9DB-E0617E14EA1F}"/>
              </a:ext>
            </a:extLst>
          </p:cNvPr>
          <p:cNvSpPr txBox="1"/>
          <p:nvPr/>
        </p:nvSpPr>
        <p:spPr>
          <a:xfrm>
            <a:off x="7896227" y="5312058"/>
            <a:ext cx="340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4: CAD for Slew Bearing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1F002-6992-4B9B-B80E-0018A3EC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356967"/>
            <a:ext cx="4095903" cy="3682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49835-2552-0490-7042-5B213F24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30" y="1791986"/>
            <a:ext cx="6161539" cy="3041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2C2EE-D1D0-541A-3ECA-A36EFC9B334B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6</a:t>
            </a:r>
          </a:p>
        </p:txBody>
      </p:sp>
    </p:spTree>
    <p:extLst>
      <p:ext uri="{BB962C8B-B14F-4D97-AF65-F5344CB8AC3E}">
        <p14:creationId xmlns:p14="http://schemas.microsoft.com/office/powerpoint/2010/main" val="189199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98E8-46B8-4BD9-93A8-3D611E25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Complete CAD 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5CB56-C4E2-2E6F-35BA-5C468B650DDD}"/>
              </a:ext>
            </a:extLst>
          </p:cNvPr>
          <p:cNvSpPr txBox="1"/>
          <p:nvPr/>
        </p:nvSpPr>
        <p:spPr>
          <a:xfrm>
            <a:off x="4927268" y="5676899"/>
            <a:ext cx="308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5: Gear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90FF6-5EFD-1C25-0946-A9EA5E9A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76" y="1298823"/>
            <a:ext cx="7915899" cy="4436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80273-1578-A089-7865-CD5A28FA97DF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7</a:t>
            </a:r>
          </a:p>
        </p:txBody>
      </p:sp>
    </p:spTree>
    <p:extLst>
      <p:ext uri="{BB962C8B-B14F-4D97-AF65-F5344CB8AC3E}">
        <p14:creationId xmlns:p14="http://schemas.microsoft.com/office/powerpoint/2010/main" val="102234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2C494E-91CF-C8AE-2D27-C1FAE688AF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73434" y="2585104"/>
            <a:ext cx="3159125" cy="379234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GB" sz="2200"/>
              <a:t> </a:t>
            </a:r>
            <a:r>
              <a:rPr lang="en-GB" sz="1400" b="1"/>
              <a:t>Device Power</a:t>
            </a:r>
            <a:endParaRPr lang="en-US" sz="1400" b="1"/>
          </a:p>
          <a:p>
            <a:pPr marL="114300" indent="0">
              <a:buNone/>
            </a:pPr>
            <a:r>
              <a:rPr lang="en-GB" sz="1400" b="1"/>
              <a:t>Requirement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/>
          </a:p>
          <a:p>
            <a:pPr marL="400050" indent="-285750">
              <a:lnSpc>
                <a:spcPct val="114999"/>
              </a:lnSpc>
              <a:buFont typeface="Wingdings"/>
              <a:buChar char="ü"/>
            </a:pPr>
            <a:r>
              <a:rPr lang="en-GB" sz="1400"/>
              <a:t> GUI unit and the Crimping system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/>
          </a:p>
          <a:p>
            <a:pPr marL="400050" indent="-285750">
              <a:lnSpc>
                <a:spcPct val="114999"/>
              </a:lnSpc>
              <a:buFont typeface="Wingdings"/>
              <a:buChar char="ü"/>
            </a:pPr>
            <a:r>
              <a:rPr lang="en-GB" sz="1400"/>
              <a:t>Wall power and standby battery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27AE4F-7259-D65E-CC9C-28EEE8D88C4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3412" y="2540281"/>
            <a:ext cx="3922713" cy="3872005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GB" sz="1600" b="1"/>
              <a:t> Calculations for the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/>
              <a:t> Required minimum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/>
              <a:t> and maximum  </a:t>
            </a:r>
            <a:endParaRPr lang="en-US" sz="16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/>
              <a:t>diameters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600" b="1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GB" sz="1600"/>
              <a:t>Self-expandable stents using hoop strength calculations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600" b="1"/>
              <a:t>           </a:t>
            </a:r>
            <a:r>
              <a:rPr lang="en-GB" sz="1400" b="1"/>
              <a:t>H = PD /2t</a:t>
            </a:r>
            <a:endParaRPr lang="en-GB"/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H – hoop stress.      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D-  Diameter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t- Thickness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P – Internal Pressure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GB" sz="1600"/>
              <a:t>Materia/Type Dependence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365F455-D5E6-9440-6657-03C21EA9348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83779" y="2585104"/>
            <a:ext cx="3563750" cy="3792349"/>
          </a:xfr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Calculations for</a:t>
            </a:r>
            <a:endParaRPr lang="en-US" sz="1400" b="1"/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Required radial forces 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/>
          </a:p>
          <a:p>
            <a:pPr marL="285750" indent="-285750">
              <a:lnSpc>
                <a:spcPct val="114999"/>
              </a:lnSpc>
              <a:buFont typeface="Wingdings,Sans-Serif"/>
              <a:buChar char="ü"/>
            </a:pPr>
            <a:r>
              <a:rPr lang="en-GB" sz="1400"/>
              <a:t>Radial reaction force (RF) at each increment to force response over time .</a:t>
            </a:r>
          </a:p>
          <a:p>
            <a:pPr marL="114300" indent="0">
              <a:lnSpc>
                <a:spcPct val="114999"/>
              </a:lnSpc>
              <a:buNone/>
            </a:pPr>
            <a:endParaRPr lang="en-GB" sz="1400" b="1"/>
          </a:p>
          <a:p>
            <a:pPr marL="114300" indent="0">
              <a:lnSpc>
                <a:spcPct val="114999"/>
              </a:lnSpc>
              <a:buNone/>
            </a:pPr>
            <a:endParaRPr lang="en-GB" sz="1400">
              <a:latin typeface="Arial"/>
            </a:endParaRPr>
          </a:p>
          <a:p>
            <a:pPr marL="114300" indent="0">
              <a:lnSpc>
                <a:spcPct val="114999"/>
              </a:lnSpc>
              <a:buNone/>
            </a:pPr>
            <a:br>
              <a:rPr lang="en-GB" sz="1400"/>
            </a:br>
            <a:r>
              <a:rPr lang="en-GB" sz="1400" b="1">
                <a:latin typeface="Arial"/>
              </a:rPr>
              <a:t>E- </a:t>
            </a:r>
            <a:r>
              <a:rPr lang="en-GB" sz="1400" b="1"/>
              <a:t>artery’s young’s modulus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Di – Internal Diameter 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L – Stent Length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en-GB" sz="1400" b="1"/>
              <a:t>t -  Thickness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092AD-CD93-1FB6-80F1-C9B676F14DAD}"/>
              </a:ext>
            </a:extLst>
          </p:cNvPr>
          <p:cNvSpPr txBox="1"/>
          <p:nvPr/>
        </p:nvSpPr>
        <p:spPr>
          <a:xfrm>
            <a:off x="3357281" y="488576"/>
            <a:ext cx="49395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Vidaloka"/>
              </a:rPr>
              <a:t>Engineering Analysis</a:t>
            </a:r>
            <a:endParaRPr lang="en-GB" sz="400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8557948-18C6-30A2-A925-377A982FD809}"/>
              </a:ext>
            </a:extLst>
          </p:cNvPr>
          <p:cNvSpPr/>
          <p:nvPr/>
        </p:nvSpPr>
        <p:spPr>
          <a:xfrm>
            <a:off x="5862088" y="1300936"/>
            <a:ext cx="190499" cy="108696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3D98A89-056C-0CFF-8ACC-B230D5FE8E64}"/>
              </a:ext>
            </a:extLst>
          </p:cNvPr>
          <p:cNvSpPr/>
          <p:nvPr/>
        </p:nvSpPr>
        <p:spPr>
          <a:xfrm rot="1680000">
            <a:off x="2969800" y="1216705"/>
            <a:ext cx="201706" cy="124385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4CA78E0-57A0-09B0-E471-8964C07360D6}"/>
              </a:ext>
            </a:extLst>
          </p:cNvPr>
          <p:cNvSpPr/>
          <p:nvPr/>
        </p:nvSpPr>
        <p:spPr>
          <a:xfrm rot="-2340000">
            <a:off x="8585396" y="1158653"/>
            <a:ext cx="201705" cy="13671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F513F-93B0-9F0E-CA3A-20345ACF355A}"/>
              </a:ext>
            </a:extLst>
          </p:cNvPr>
          <p:cNvSpPr txBox="1"/>
          <p:nvPr/>
        </p:nvSpPr>
        <p:spPr>
          <a:xfrm>
            <a:off x="1317811" y="-158451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 ad text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54EEA42D-1DE2-9D83-F354-14085E7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29" y="4210652"/>
            <a:ext cx="7416051" cy="666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99C7F-684C-4482-3557-CB7201134575}"/>
              </a:ext>
            </a:extLst>
          </p:cNvPr>
          <p:cNvSpPr txBox="1"/>
          <p:nvPr/>
        </p:nvSpPr>
        <p:spPr>
          <a:xfrm>
            <a:off x="10582402" y="6550223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Lumini M	8</a:t>
            </a:r>
          </a:p>
        </p:txBody>
      </p:sp>
    </p:spTree>
    <p:extLst>
      <p:ext uri="{BB962C8B-B14F-4D97-AF65-F5344CB8AC3E}">
        <p14:creationId xmlns:p14="http://schemas.microsoft.com/office/powerpoint/2010/main" val="359008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4BBC5-2FB7-4A9A-89D3-682617B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54"/>
            <a:ext cx="2976880" cy="7636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Design Validation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171BA-70B0-4412-A3F9-B9783FDABA16}"/>
              </a:ext>
            </a:extLst>
          </p:cNvPr>
          <p:cNvSpPr txBox="1"/>
          <p:nvPr/>
        </p:nvSpPr>
        <p:spPr>
          <a:xfrm>
            <a:off x="9762053" y="649864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8BBBC1E-4B21-4E26-BC05-C3AE0C146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152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E668A1-7A0F-6BA6-3A4C-4E456E9BB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7470"/>
              </p:ext>
            </p:extLst>
          </p:nvPr>
        </p:nvGraphicFramePr>
        <p:xfrm>
          <a:off x="0" y="566065"/>
          <a:ext cx="12192000" cy="6194768"/>
        </p:xfrm>
        <a:graphic>
          <a:graphicData uri="http://schemas.openxmlformats.org/drawingml/2006/table">
            <a:tbl>
              <a:tblPr/>
              <a:tblGrid>
                <a:gridCol w="1231108">
                  <a:extLst>
                    <a:ext uri="{9D8B030D-6E8A-4147-A177-3AD203B41FA5}">
                      <a16:colId xmlns:a16="http://schemas.microsoft.com/office/drawing/2014/main" val="3325829646"/>
                    </a:ext>
                  </a:extLst>
                </a:gridCol>
                <a:gridCol w="2402664">
                  <a:extLst>
                    <a:ext uri="{9D8B030D-6E8A-4147-A177-3AD203B41FA5}">
                      <a16:colId xmlns:a16="http://schemas.microsoft.com/office/drawing/2014/main" val="470876608"/>
                    </a:ext>
                  </a:extLst>
                </a:gridCol>
                <a:gridCol w="1826820">
                  <a:extLst>
                    <a:ext uri="{9D8B030D-6E8A-4147-A177-3AD203B41FA5}">
                      <a16:colId xmlns:a16="http://schemas.microsoft.com/office/drawing/2014/main" val="2925572658"/>
                    </a:ext>
                  </a:extLst>
                </a:gridCol>
                <a:gridCol w="1211253">
                  <a:extLst>
                    <a:ext uri="{9D8B030D-6E8A-4147-A177-3AD203B41FA5}">
                      <a16:colId xmlns:a16="http://schemas.microsoft.com/office/drawing/2014/main" val="809092723"/>
                    </a:ext>
                  </a:extLst>
                </a:gridCol>
                <a:gridCol w="2323228">
                  <a:extLst>
                    <a:ext uri="{9D8B030D-6E8A-4147-A177-3AD203B41FA5}">
                      <a16:colId xmlns:a16="http://schemas.microsoft.com/office/drawing/2014/main" val="73370249"/>
                    </a:ext>
                  </a:extLst>
                </a:gridCol>
                <a:gridCol w="1687818">
                  <a:extLst>
                    <a:ext uri="{9D8B030D-6E8A-4147-A177-3AD203B41FA5}">
                      <a16:colId xmlns:a16="http://schemas.microsoft.com/office/drawing/2014/main" val="1238643879"/>
                    </a:ext>
                  </a:extLst>
                </a:gridCol>
                <a:gridCol w="1509109">
                  <a:extLst>
                    <a:ext uri="{9D8B030D-6E8A-4147-A177-3AD203B41FA5}">
                      <a16:colId xmlns:a16="http://schemas.microsoft.com/office/drawing/2014/main" val="442466923"/>
                    </a:ext>
                  </a:extLst>
                </a:gridCol>
              </a:tblGrid>
              <a:tr h="493777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Process Function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Failure Mode 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Effects of Failure 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Severity 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Potential Causes 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Occurrence 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Prevention Action</a:t>
                      </a: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 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69723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Iris Crimping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Does not crimp the stent, incorrectly deforms stent. Pinches the stent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Deformed Stent. Uncrimped Stent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5​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Iris Blades gets stuck on stent.  Not an equal force throughout the iris​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3​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Testing, changing the number of blades and well as the lengths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96570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Force &amp; Diameter Readout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Incorrect readout.  Not accurate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Incorrect readout of the current force and diameter. Misinformation​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4​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Inaccurate measuring system. Calibration Error​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2​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Accurate testing of the GUI and programming of the software​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94827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Crimp Release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Does not release the stent/iris does not open up​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Cannot get the stent out. Crushes the stent/deforms stent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4​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Gears are stuck and do not release.  Not enough range formation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2​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Correct gear system to work machine, oil and maintenance.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96110"/>
                  </a:ext>
                </a:extLst>
              </a:tr>
              <a:tr h="902734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Emergency Stop​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Does not immediately stop and shut down​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Does not stop and crushes stent or may injure workers​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5​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Slow response from button to system. Connection error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1​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Secure connection between the emergency stops and the crimping machine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67660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Desired Control of Diameter or Force 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Crimps too hard or not hard enough. Does not crimp to desired diameter​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Inaccurate measuring crushes/deforms stent. Inaccurate crimping​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4​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Inaccurate measuring system. Calibration Error. Connection with the control system and machine​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2​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Accurate testing of the GUI and programming of the software​ 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18132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Binding of the Iris 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The Iris ring can not rotate smoothly without binding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An uneven crimp or a incomplete crimp of the stent 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Lack of bearing system in design, lack of oil or lubricant 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To prevent this the team designed a slewing bearing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02255"/>
                  </a:ext>
                </a:extLst>
              </a:tr>
              <a:tr h="734188"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Touch screen Input connection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The touch screen GUI is not able to communicate with the motor and sensors.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This would prevent the machine from activating 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The connection between the board and Arduino is not secure or the wires are not stable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600">
                        <a:effectLst/>
                      </a:endParaRPr>
                    </a:p>
                    <a:p>
                      <a:pPr algn="ctr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The team will solder the wires and correctly assemble the circuit  </a:t>
                      </a:r>
                      <a:endParaRPr lang="en-US" sz="1600" b="0" i="0">
                        <a:effectLst/>
                      </a:endParaRPr>
                    </a:p>
                  </a:txBody>
                  <a:tcPr marL="23776" marR="23776" marT="11888" marB="1188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78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654E72-382F-E2F6-10B9-D3B590882F18}"/>
              </a:ext>
            </a:extLst>
          </p:cNvPr>
          <p:cNvSpPr txBox="1"/>
          <p:nvPr/>
        </p:nvSpPr>
        <p:spPr>
          <a:xfrm>
            <a:off x="10582402" y="0"/>
            <a:ext cx="1609598" cy="307777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/>
              <a:t>Alex Nagle	9</a:t>
            </a:r>
          </a:p>
        </p:txBody>
      </p:sp>
    </p:spTree>
    <p:extLst>
      <p:ext uri="{BB962C8B-B14F-4D97-AF65-F5344CB8AC3E}">
        <p14:creationId xmlns:p14="http://schemas.microsoft.com/office/powerpoint/2010/main" val="328527208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0A245C-86A1-4FD3-BA55-4249003E0F79}">
  <ds:schemaRefs>
    <ds:schemaRef ds:uri="3ec51be9-0308-4ab2-8ed3-0190beeb44cf"/>
    <ds:schemaRef ds:uri="dd26419d-fafd-4535-a2ce-e1ad1abb11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Application>Microsoft Office PowerPoint</Application>
  <PresentationFormat>Widescreen</PresentationFormat>
  <Slides>18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Minimalist Business Slides by Slidesgo</vt:lpstr>
      <vt:lpstr>Slidesgo Final Pages</vt:lpstr>
      <vt:lpstr>Gore Iris Crimper Capstone</vt:lpstr>
      <vt:lpstr>Team</vt:lpstr>
      <vt:lpstr>Project Description</vt:lpstr>
      <vt:lpstr>Design Requirements </vt:lpstr>
      <vt:lpstr>Design Requirements </vt:lpstr>
      <vt:lpstr>Complete CAD </vt:lpstr>
      <vt:lpstr>Complete CAD </vt:lpstr>
      <vt:lpstr>PowerPoint Presentation</vt:lpstr>
      <vt:lpstr>Design Validation </vt:lpstr>
      <vt:lpstr>Manufacturing Iterations</vt:lpstr>
      <vt:lpstr>Manufacturing</vt:lpstr>
      <vt:lpstr>Base Components</vt:lpstr>
      <vt:lpstr>Manufacturing Successes </vt:lpstr>
      <vt:lpstr>Bill of Materials</vt:lpstr>
      <vt:lpstr>Budget as of 4th of December</vt:lpstr>
      <vt:lpstr>Future Work</vt:lpstr>
      <vt:lpstr>References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Skylar Gilmore</dc:creator>
  <cp:revision>1</cp:revision>
  <dcterms:created xsi:type="dcterms:W3CDTF">2022-01-29T00:33:08Z</dcterms:created>
  <dcterms:modified xsi:type="dcterms:W3CDTF">2022-12-06T18:44:43Z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